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3"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Lst>
  <p:sldSz cy="10287000" cx="18288000"/>
  <p:notesSz cx="18288000" cy="10287000"/>
  <p:embeddedFontLst>
    <p:embeddedFont>
      <p:font typeface="Tahoma"/>
      <p:regular r:id="rId22"/>
      <p:bold r:id="rId2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880">
          <p15:clr>
            <a:srgbClr val="000000"/>
          </p15:clr>
        </p15:guide>
        <p15:guide id="2" pos="216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387EA8B7-1E74-4AD0-9751-9DE7E96CF3DC}">
  <a:tblStyle styleId="{387EA8B7-1E74-4AD0-9751-9DE7E96CF3DC}" styleName="Table_0">
    <a:wholeTbl>
      <a:tcTxStyle b="off" i="off">
        <a:font>
          <a:latin typeface="Calibri"/>
          <a:ea typeface="Calibri"/>
          <a:cs typeface="Calibri"/>
        </a:font>
        <a:schemeClr val="dk1"/>
      </a:tcTxStyle>
      <a:tcStyle>
        <a:tcBdr>
          <a:left>
            <a:ln cap="flat" cmpd="sng" w="9525">
              <a:solidFill>
                <a:srgbClr val="000000">
                  <a:alpha val="0"/>
                </a:srgbClr>
              </a:solidFill>
              <a:prstDash val="solid"/>
              <a:round/>
              <a:headEnd len="sm" w="sm" type="none"/>
              <a:tailEnd len="sm" w="sm" type="none"/>
            </a:ln>
          </a:left>
          <a:right>
            <a:ln cap="flat" cmpd="sng" w="9525">
              <a:solidFill>
                <a:srgbClr val="000000">
                  <a:alpha val="0"/>
                </a:srgbClr>
              </a:solidFill>
              <a:prstDash val="solid"/>
              <a:round/>
              <a:headEnd len="sm" w="sm" type="none"/>
              <a:tailEnd len="sm" w="sm" type="none"/>
            </a:ln>
          </a:right>
          <a:top>
            <a:ln cap="flat" cmpd="sng" w="9525">
              <a:solidFill>
                <a:srgbClr val="000000">
                  <a:alpha val="0"/>
                </a:srgbClr>
              </a:solidFill>
              <a:prstDash val="solid"/>
              <a:round/>
              <a:headEnd len="sm" w="sm" type="none"/>
              <a:tailEnd len="sm" w="sm" type="none"/>
            </a:ln>
          </a:top>
          <a:bottom>
            <a:ln cap="flat" cmpd="sng" w="9525">
              <a:solidFill>
                <a:srgbClr val="000000">
                  <a:alpha val="0"/>
                </a:srgbClr>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rgbClr val="FFFFFF">
              <a:alpha val="0"/>
            </a:srgbClr>
          </a:solidFill>
        </a:fill>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34C87FC8-911B-430B-9EF3-F2ADC046451D}" styleName="Table_1">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59B6979B-87DB-44B3-8BAD-16A448AF53B9}" styleName="Table_2">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880" orient="horz"/>
        <p:guide pos="216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11" Type="http://schemas.openxmlformats.org/officeDocument/2006/relationships/slide" Target="slides/slide5.xml"/><Relationship Id="rId22" Type="http://schemas.openxmlformats.org/officeDocument/2006/relationships/font" Target="fonts/Tahoma-regular.fntdata"/><Relationship Id="rId10" Type="http://schemas.openxmlformats.org/officeDocument/2006/relationships/slide" Target="slides/slide4.xml"/><Relationship Id="rId21" Type="http://schemas.openxmlformats.org/officeDocument/2006/relationships/slide" Target="slides/slide15.xml"/><Relationship Id="rId13" Type="http://schemas.openxmlformats.org/officeDocument/2006/relationships/slide" Target="slides/slide7.xml"/><Relationship Id="rId12" Type="http://schemas.openxmlformats.org/officeDocument/2006/relationships/slide" Target="slides/slide6.xml"/><Relationship Id="rId23" Type="http://schemas.openxmlformats.org/officeDocument/2006/relationships/font" Target="fonts/Tahoma-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5" Type="http://schemas.openxmlformats.org/officeDocument/2006/relationships/slideMaster" Target="slideMasters/slideMaster1.xml"/><Relationship Id="rId19" Type="http://schemas.openxmlformats.org/officeDocument/2006/relationships/slide" Target="slides/slide13.xml"/><Relationship Id="rId6" Type="http://schemas.openxmlformats.org/officeDocument/2006/relationships/notesMaster" Target="notesMasters/notesMaster1.xml"/><Relationship Id="rId18" Type="http://schemas.openxmlformats.org/officeDocument/2006/relationships/slide" Target="slides/slide12.xml"/><Relationship Id="rId7" Type="http://schemas.openxmlformats.org/officeDocument/2006/relationships/slide" Target="slides/slide1.xml"/><Relationship Id="rId8"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048600" y="771525"/>
            <a:ext cx="12192600" cy="3857625"/>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1828800" y="4886325"/>
            <a:ext cx="14630400" cy="462915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 name="Shape 51"/>
        <p:cNvGrpSpPr/>
        <p:nvPr/>
      </p:nvGrpSpPr>
      <p:grpSpPr>
        <a:xfrm>
          <a:off x="0" y="0"/>
          <a:ext cx="0" cy="0"/>
          <a:chOff x="0" y="0"/>
          <a:chExt cx="0" cy="0"/>
        </a:xfrm>
      </p:grpSpPr>
      <p:sp>
        <p:nvSpPr>
          <p:cNvPr id="52" name="Google Shape;52;p1:notes"/>
          <p:cNvSpPr txBox="1"/>
          <p:nvPr>
            <p:ph idx="1" type="body"/>
          </p:nvPr>
        </p:nvSpPr>
        <p:spPr>
          <a:xfrm>
            <a:off x="1828800" y="4886325"/>
            <a:ext cx="14630400" cy="46291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1:notes"/>
          <p:cNvSpPr/>
          <p:nvPr>
            <p:ph idx="2" type="sldImg"/>
          </p:nvPr>
        </p:nvSpPr>
        <p:spPr>
          <a:xfrm>
            <a:off x="3048600" y="771525"/>
            <a:ext cx="12192600" cy="3857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p10:notes"/>
          <p:cNvSpPr txBox="1"/>
          <p:nvPr>
            <p:ph idx="1" type="body"/>
          </p:nvPr>
        </p:nvSpPr>
        <p:spPr>
          <a:xfrm>
            <a:off x="1828800" y="4886325"/>
            <a:ext cx="14630400" cy="46291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0:notes"/>
          <p:cNvSpPr/>
          <p:nvPr>
            <p:ph idx="2" type="sldImg"/>
          </p:nvPr>
        </p:nvSpPr>
        <p:spPr>
          <a:xfrm>
            <a:off x="3048600" y="771525"/>
            <a:ext cx="12192600" cy="3857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p11:notes"/>
          <p:cNvSpPr txBox="1"/>
          <p:nvPr>
            <p:ph idx="1" type="body"/>
          </p:nvPr>
        </p:nvSpPr>
        <p:spPr>
          <a:xfrm>
            <a:off x="1828800" y="4886325"/>
            <a:ext cx="14630400" cy="46291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11:notes"/>
          <p:cNvSpPr/>
          <p:nvPr>
            <p:ph idx="2" type="sldImg"/>
          </p:nvPr>
        </p:nvSpPr>
        <p:spPr>
          <a:xfrm>
            <a:off x="3048600" y="771525"/>
            <a:ext cx="12192600" cy="3857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p12:notes"/>
          <p:cNvSpPr txBox="1"/>
          <p:nvPr>
            <p:ph idx="1" type="body"/>
          </p:nvPr>
        </p:nvSpPr>
        <p:spPr>
          <a:xfrm>
            <a:off x="1828800" y="4886325"/>
            <a:ext cx="14630400" cy="46291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2:notes"/>
          <p:cNvSpPr/>
          <p:nvPr>
            <p:ph idx="2" type="sldImg"/>
          </p:nvPr>
        </p:nvSpPr>
        <p:spPr>
          <a:xfrm>
            <a:off x="3048600" y="771525"/>
            <a:ext cx="12192600" cy="3857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p13:notes"/>
          <p:cNvSpPr txBox="1"/>
          <p:nvPr>
            <p:ph idx="1" type="body"/>
          </p:nvPr>
        </p:nvSpPr>
        <p:spPr>
          <a:xfrm>
            <a:off x="1828800" y="4886325"/>
            <a:ext cx="14630400" cy="46291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13:notes"/>
          <p:cNvSpPr/>
          <p:nvPr>
            <p:ph idx="2" type="sldImg"/>
          </p:nvPr>
        </p:nvSpPr>
        <p:spPr>
          <a:xfrm>
            <a:off x="3048600" y="771525"/>
            <a:ext cx="12192600" cy="3857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p14:notes"/>
          <p:cNvSpPr txBox="1"/>
          <p:nvPr>
            <p:ph idx="1" type="body"/>
          </p:nvPr>
        </p:nvSpPr>
        <p:spPr>
          <a:xfrm>
            <a:off x="1828800" y="4886325"/>
            <a:ext cx="14630400" cy="46291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4:notes"/>
          <p:cNvSpPr/>
          <p:nvPr>
            <p:ph idx="2" type="sldImg"/>
          </p:nvPr>
        </p:nvSpPr>
        <p:spPr>
          <a:xfrm>
            <a:off x="3048600" y="771525"/>
            <a:ext cx="12192600" cy="3857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p15:notes"/>
          <p:cNvSpPr txBox="1"/>
          <p:nvPr>
            <p:ph idx="1" type="body"/>
          </p:nvPr>
        </p:nvSpPr>
        <p:spPr>
          <a:xfrm>
            <a:off x="1828800" y="4886325"/>
            <a:ext cx="14630400" cy="46291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5:notes"/>
          <p:cNvSpPr/>
          <p:nvPr>
            <p:ph idx="2" type="sldImg"/>
          </p:nvPr>
        </p:nvSpPr>
        <p:spPr>
          <a:xfrm>
            <a:off x="3048600" y="771525"/>
            <a:ext cx="12192600" cy="3857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p2:notes"/>
          <p:cNvSpPr txBox="1"/>
          <p:nvPr>
            <p:ph idx="1" type="body"/>
          </p:nvPr>
        </p:nvSpPr>
        <p:spPr>
          <a:xfrm>
            <a:off x="1828800" y="4886325"/>
            <a:ext cx="14630400" cy="46291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2:notes"/>
          <p:cNvSpPr/>
          <p:nvPr>
            <p:ph idx="2" type="sldImg"/>
          </p:nvPr>
        </p:nvSpPr>
        <p:spPr>
          <a:xfrm>
            <a:off x="3048600" y="771525"/>
            <a:ext cx="12192600" cy="3857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p3:notes"/>
          <p:cNvSpPr txBox="1"/>
          <p:nvPr>
            <p:ph idx="1" type="body"/>
          </p:nvPr>
        </p:nvSpPr>
        <p:spPr>
          <a:xfrm>
            <a:off x="1828800" y="4886325"/>
            <a:ext cx="14630400" cy="46291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3:notes"/>
          <p:cNvSpPr/>
          <p:nvPr>
            <p:ph idx="2" type="sldImg"/>
          </p:nvPr>
        </p:nvSpPr>
        <p:spPr>
          <a:xfrm>
            <a:off x="3048600" y="771525"/>
            <a:ext cx="12192600" cy="3857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p4:notes"/>
          <p:cNvSpPr txBox="1"/>
          <p:nvPr>
            <p:ph idx="1" type="body"/>
          </p:nvPr>
        </p:nvSpPr>
        <p:spPr>
          <a:xfrm>
            <a:off x="1828800" y="4886325"/>
            <a:ext cx="14630400" cy="46291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4:notes"/>
          <p:cNvSpPr/>
          <p:nvPr>
            <p:ph idx="2" type="sldImg"/>
          </p:nvPr>
        </p:nvSpPr>
        <p:spPr>
          <a:xfrm>
            <a:off x="3048600" y="771525"/>
            <a:ext cx="12192600" cy="3857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p5:notes"/>
          <p:cNvSpPr txBox="1"/>
          <p:nvPr>
            <p:ph idx="1" type="body"/>
          </p:nvPr>
        </p:nvSpPr>
        <p:spPr>
          <a:xfrm>
            <a:off x="1828800" y="4886325"/>
            <a:ext cx="14630400" cy="46291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5:notes"/>
          <p:cNvSpPr/>
          <p:nvPr>
            <p:ph idx="2" type="sldImg"/>
          </p:nvPr>
        </p:nvSpPr>
        <p:spPr>
          <a:xfrm>
            <a:off x="3048600" y="771525"/>
            <a:ext cx="12192600" cy="3857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p6:notes"/>
          <p:cNvSpPr txBox="1"/>
          <p:nvPr>
            <p:ph idx="1" type="body"/>
          </p:nvPr>
        </p:nvSpPr>
        <p:spPr>
          <a:xfrm>
            <a:off x="1828800" y="4886325"/>
            <a:ext cx="14630400" cy="46291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6:notes"/>
          <p:cNvSpPr/>
          <p:nvPr>
            <p:ph idx="2" type="sldImg"/>
          </p:nvPr>
        </p:nvSpPr>
        <p:spPr>
          <a:xfrm>
            <a:off x="3048600" y="771525"/>
            <a:ext cx="12192600" cy="3857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p7:notes"/>
          <p:cNvSpPr txBox="1"/>
          <p:nvPr>
            <p:ph idx="1" type="body"/>
          </p:nvPr>
        </p:nvSpPr>
        <p:spPr>
          <a:xfrm>
            <a:off x="1828800" y="4886325"/>
            <a:ext cx="14630400" cy="46291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7:notes"/>
          <p:cNvSpPr/>
          <p:nvPr>
            <p:ph idx="2" type="sldImg"/>
          </p:nvPr>
        </p:nvSpPr>
        <p:spPr>
          <a:xfrm>
            <a:off x="3048600" y="771525"/>
            <a:ext cx="12192600" cy="3857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p8:notes"/>
          <p:cNvSpPr txBox="1"/>
          <p:nvPr>
            <p:ph idx="1" type="body"/>
          </p:nvPr>
        </p:nvSpPr>
        <p:spPr>
          <a:xfrm>
            <a:off x="1828800" y="4886325"/>
            <a:ext cx="14630400" cy="46291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8:notes"/>
          <p:cNvSpPr/>
          <p:nvPr>
            <p:ph idx="2" type="sldImg"/>
          </p:nvPr>
        </p:nvSpPr>
        <p:spPr>
          <a:xfrm>
            <a:off x="3048600" y="771525"/>
            <a:ext cx="12192600" cy="3857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p9:notes"/>
          <p:cNvSpPr txBox="1"/>
          <p:nvPr>
            <p:ph idx="1" type="body"/>
          </p:nvPr>
        </p:nvSpPr>
        <p:spPr>
          <a:xfrm>
            <a:off x="1828800" y="4886325"/>
            <a:ext cx="14630400" cy="46291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9:notes"/>
          <p:cNvSpPr/>
          <p:nvPr>
            <p:ph idx="2" type="sldImg"/>
          </p:nvPr>
        </p:nvSpPr>
        <p:spPr>
          <a:xfrm>
            <a:off x="3048600" y="771525"/>
            <a:ext cx="12192600" cy="3857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3.png"/><Relationship Id="rId4" Type="http://schemas.openxmlformats.org/officeDocument/2006/relationships/image" Target="../media/image5.png"/><Relationship Id="rId5"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obj">
  <p:cSld name="OBJECT">
    <p:spTree>
      <p:nvGrpSpPr>
        <p:cNvPr id="12" name="Shape 12"/>
        <p:cNvGrpSpPr/>
        <p:nvPr/>
      </p:nvGrpSpPr>
      <p:grpSpPr>
        <a:xfrm>
          <a:off x="0" y="0"/>
          <a:ext cx="0" cy="0"/>
          <a:chOff x="0" y="0"/>
          <a:chExt cx="0" cy="0"/>
        </a:xfrm>
      </p:grpSpPr>
      <p:sp>
        <p:nvSpPr>
          <p:cNvPr id="13" name="Google Shape;13;p2"/>
          <p:cNvSpPr txBox="1"/>
          <p:nvPr>
            <p:ph type="title"/>
          </p:nvPr>
        </p:nvSpPr>
        <p:spPr>
          <a:xfrm>
            <a:off x="6113350" y="3078932"/>
            <a:ext cx="6061299" cy="1913254"/>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1" i="0" sz="6200">
                <a:solidFill>
                  <a:srgbClr val="F1E8E8"/>
                </a:solidFill>
                <a:latin typeface="Tahoma"/>
                <a:ea typeface="Tahoma"/>
                <a:cs typeface="Tahoma"/>
                <a:sym typeface="Tahom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 name="Google Shape;14;p2"/>
          <p:cNvSpPr txBox="1"/>
          <p:nvPr>
            <p:ph idx="11" type="ftr"/>
          </p:nvPr>
        </p:nvSpPr>
        <p:spPr>
          <a:xfrm>
            <a:off x="6217920" y="9566910"/>
            <a:ext cx="5852160" cy="51435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 name="Google Shape;15;p2"/>
          <p:cNvSpPr txBox="1"/>
          <p:nvPr>
            <p:ph idx="10" type="dt"/>
          </p:nvPr>
        </p:nvSpPr>
        <p:spPr>
          <a:xfrm>
            <a:off x="914400" y="9566910"/>
            <a:ext cx="4206240" cy="51435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 name="Google Shape;16;p2"/>
          <p:cNvSpPr txBox="1"/>
          <p:nvPr>
            <p:ph idx="12" type="sldNum"/>
          </p:nvPr>
        </p:nvSpPr>
        <p:spPr>
          <a:xfrm>
            <a:off x="13167361" y="9566910"/>
            <a:ext cx="4206240" cy="514350"/>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17" name="Shape 17"/>
        <p:cNvGrpSpPr/>
        <p:nvPr/>
      </p:nvGrpSpPr>
      <p:grpSpPr>
        <a:xfrm>
          <a:off x="0" y="0"/>
          <a:ext cx="0" cy="0"/>
          <a:chOff x="0" y="0"/>
          <a:chExt cx="0" cy="0"/>
        </a:xfrm>
      </p:grpSpPr>
      <p:sp>
        <p:nvSpPr>
          <p:cNvPr id="18" name="Google Shape;18;p3"/>
          <p:cNvSpPr txBox="1"/>
          <p:nvPr>
            <p:ph type="title"/>
          </p:nvPr>
        </p:nvSpPr>
        <p:spPr>
          <a:xfrm>
            <a:off x="6113350" y="3078932"/>
            <a:ext cx="6061299" cy="1913254"/>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1" i="0" sz="6200">
                <a:solidFill>
                  <a:srgbClr val="F1E8E8"/>
                </a:solidFill>
                <a:latin typeface="Tahoma"/>
                <a:ea typeface="Tahoma"/>
                <a:cs typeface="Tahoma"/>
                <a:sym typeface="Tahom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 name="Google Shape;19;p3"/>
          <p:cNvSpPr txBox="1"/>
          <p:nvPr>
            <p:ph idx="1" type="body"/>
          </p:nvPr>
        </p:nvSpPr>
        <p:spPr>
          <a:xfrm>
            <a:off x="1143856" y="1995459"/>
            <a:ext cx="16000286" cy="6092825"/>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400"/>
              <a:buNone/>
              <a:defRPr b="0" i="0">
                <a:solidFill>
                  <a:schemeClr val="dk1"/>
                </a:solidFill>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0" name="Google Shape;20;p3"/>
          <p:cNvSpPr txBox="1"/>
          <p:nvPr>
            <p:ph idx="11" type="ftr"/>
          </p:nvPr>
        </p:nvSpPr>
        <p:spPr>
          <a:xfrm>
            <a:off x="6217920" y="9566910"/>
            <a:ext cx="5852160" cy="51435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 name="Google Shape;21;p3"/>
          <p:cNvSpPr txBox="1"/>
          <p:nvPr>
            <p:ph idx="10" type="dt"/>
          </p:nvPr>
        </p:nvSpPr>
        <p:spPr>
          <a:xfrm>
            <a:off x="914400" y="9566910"/>
            <a:ext cx="4206240" cy="51435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 name="Google Shape;22;p3"/>
          <p:cNvSpPr txBox="1"/>
          <p:nvPr>
            <p:ph idx="12" type="sldNum"/>
          </p:nvPr>
        </p:nvSpPr>
        <p:spPr>
          <a:xfrm>
            <a:off x="13167361" y="9566910"/>
            <a:ext cx="4206240" cy="514350"/>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showMasterSp="0">
  <p:cSld name="Two Content">
    <p:bg>
      <p:bgPr>
        <a:solidFill>
          <a:schemeClr val="lt1"/>
        </a:solidFill>
      </p:bgPr>
    </p:bg>
    <p:spTree>
      <p:nvGrpSpPr>
        <p:cNvPr id="23" name="Shape 23"/>
        <p:cNvGrpSpPr/>
        <p:nvPr/>
      </p:nvGrpSpPr>
      <p:grpSpPr>
        <a:xfrm>
          <a:off x="0" y="0"/>
          <a:ext cx="0" cy="0"/>
          <a:chOff x="0" y="0"/>
          <a:chExt cx="0" cy="0"/>
        </a:xfrm>
      </p:grpSpPr>
      <p:sp>
        <p:nvSpPr>
          <p:cNvPr id="24" name="Google Shape;24;p4"/>
          <p:cNvSpPr/>
          <p:nvPr/>
        </p:nvSpPr>
        <p:spPr>
          <a:xfrm>
            <a:off x="0" y="3"/>
            <a:ext cx="18288000" cy="10287000"/>
          </a:xfrm>
          <a:custGeom>
            <a:rect b="b" l="l" r="r" t="t"/>
            <a:pathLst>
              <a:path extrusionOk="0" h="10287000" w="18288000">
                <a:moveTo>
                  <a:pt x="18287998" y="10286999"/>
                </a:moveTo>
                <a:lnTo>
                  <a:pt x="0" y="10286999"/>
                </a:lnTo>
                <a:lnTo>
                  <a:pt x="0" y="0"/>
                </a:lnTo>
                <a:lnTo>
                  <a:pt x="18287998" y="0"/>
                </a:lnTo>
                <a:lnTo>
                  <a:pt x="18287998" y="10286999"/>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pic>
        <p:nvPicPr>
          <p:cNvPr id="25" name="Google Shape;25;p4"/>
          <p:cNvPicPr preferRelativeResize="0"/>
          <p:nvPr/>
        </p:nvPicPr>
        <p:blipFill rotWithShape="1">
          <a:blip r:embed="rId2">
            <a:alphaModFix/>
          </a:blip>
          <a:srcRect b="0" l="0" r="0" t="0"/>
          <a:stretch/>
        </p:blipFill>
        <p:spPr>
          <a:xfrm>
            <a:off x="9401157" y="6422663"/>
            <a:ext cx="7372349" cy="2457449"/>
          </a:xfrm>
          <a:prstGeom prst="rect">
            <a:avLst/>
          </a:prstGeom>
          <a:noFill/>
          <a:ln>
            <a:noFill/>
          </a:ln>
        </p:spPr>
      </p:pic>
      <p:sp>
        <p:nvSpPr>
          <p:cNvPr id="26" name="Google Shape;26;p4"/>
          <p:cNvSpPr/>
          <p:nvPr/>
        </p:nvSpPr>
        <p:spPr>
          <a:xfrm>
            <a:off x="216948" y="237240"/>
            <a:ext cx="17849850" cy="9810750"/>
          </a:xfrm>
          <a:custGeom>
            <a:rect b="b" l="l" r="r" t="t"/>
            <a:pathLst>
              <a:path extrusionOk="0" h="9810750" w="17849850">
                <a:moveTo>
                  <a:pt x="17090207" y="9810720"/>
                </a:moveTo>
                <a:lnTo>
                  <a:pt x="759642" y="9810720"/>
                </a:lnTo>
                <a:lnTo>
                  <a:pt x="711703" y="9809222"/>
                </a:lnTo>
                <a:lnTo>
                  <a:pt x="664543" y="9804786"/>
                </a:lnTo>
                <a:lnTo>
                  <a:pt x="618250" y="9797502"/>
                </a:lnTo>
                <a:lnTo>
                  <a:pt x="572915" y="9787461"/>
                </a:lnTo>
                <a:lnTo>
                  <a:pt x="528629" y="9774753"/>
                </a:lnTo>
                <a:lnTo>
                  <a:pt x="485480" y="9759467"/>
                </a:lnTo>
                <a:lnTo>
                  <a:pt x="443558" y="9741694"/>
                </a:lnTo>
                <a:lnTo>
                  <a:pt x="402955" y="9721523"/>
                </a:lnTo>
                <a:lnTo>
                  <a:pt x="363759" y="9699044"/>
                </a:lnTo>
                <a:lnTo>
                  <a:pt x="326061" y="9674348"/>
                </a:lnTo>
                <a:lnTo>
                  <a:pt x="289951" y="9647525"/>
                </a:lnTo>
                <a:lnTo>
                  <a:pt x="255519" y="9618664"/>
                </a:lnTo>
                <a:lnTo>
                  <a:pt x="222854" y="9587855"/>
                </a:lnTo>
                <a:lnTo>
                  <a:pt x="192046" y="9555188"/>
                </a:lnTo>
                <a:lnTo>
                  <a:pt x="163187" y="9520754"/>
                </a:lnTo>
                <a:lnTo>
                  <a:pt x="136364" y="9484642"/>
                </a:lnTo>
                <a:lnTo>
                  <a:pt x="111670" y="9446942"/>
                </a:lnTo>
                <a:lnTo>
                  <a:pt x="89192" y="9407744"/>
                </a:lnTo>
                <a:lnTo>
                  <a:pt x="69023" y="9367139"/>
                </a:lnTo>
                <a:lnTo>
                  <a:pt x="51250" y="9325215"/>
                </a:lnTo>
                <a:lnTo>
                  <a:pt x="35965" y="9282064"/>
                </a:lnTo>
                <a:lnTo>
                  <a:pt x="23257" y="9237775"/>
                </a:lnTo>
                <a:lnTo>
                  <a:pt x="13217" y="9192438"/>
                </a:lnTo>
                <a:lnTo>
                  <a:pt x="5934" y="9146143"/>
                </a:lnTo>
                <a:lnTo>
                  <a:pt x="1498" y="9098980"/>
                </a:lnTo>
                <a:lnTo>
                  <a:pt x="0" y="9051039"/>
                </a:lnTo>
                <a:lnTo>
                  <a:pt x="0" y="759681"/>
                </a:lnTo>
                <a:lnTo>
                  <a:pt x="1498" y="711740"/>
                </a:lnTo>
                <a:lnTo>
                  <a:pt x="5934" y="664577"/>
                </a:lnTo>
                <a:lnTo>
                  <a:pt x="13217" y="618282"/>
                </a:lnTo>
                <a:lnTo>
                  <a:pt x="23257" y="572945"/>
                </a:lnTo>
                <a:lnTo>
                  <a:pt x="35965" y="528656"/>
                </a:lnTo>
                <a:lnTo>
                  <a:pt x="51250" y="485505"/>
                </a:lnTo>
                <a:lnTo>
                  <a:pt x="69023" y="443581"/>
                </a:lnTo>
                <a:lnTo>
                  <a:pt x="89192" y="402976"/>
                </a:lnTo>
                <a:lnTo>
                  <a:pt x="111670" y="363778"/>
                </a:lnTo>
                <a:lnTo>
                  <a:pt x="136364" y="326078"/>
                </a:lnTo>
                <a:lnTo>
                  <a:pt x="163187" y="289966"/>
                </a:lnTo>
                <a:lnTo>
                  <a:pt x="192046" y="255532"/>
                </a:lnTo>
                <a:lnTo>
                  <a:pt x="222854" y="222865"/>
                </a:lnTo>
                <a:lnTo>
                  <a:pt x="255519" y="192056"/>
                </a:lnTo>
                <a:lnTo>
                  <a:pt x="289951" y="163195"/>
                </a:lnTo>
                <a:lnTo>
                  <a:pt x="326061" y="136371"/>
                </a:lnTo>
                <a:lnTo>
                  <a:pt x="363759" y="111675"/>
                </a:lnTo>
                <a:lnTo>
                  <a:pt x="402955" y="89197"/>
                </a:lnTo>
                <a:lnTo>
                  <a:pt x="443558" y="69026"/>
                </a:lnTo>
                <a:lnTo>
                  <a:pt x="485480" y="51253"/>
                </a:lnTo>
                <a:lnTo>
                  <a:pt x="528629" y="35967"/>
                </a:lnTo>
                <a:lnTo>
                  <a:pt x="572915" y="23259"/>
                </a:lnTo>
                <a:lnTo>
                  <a:pt x="618250" y="13218"/>
                </a:lnTo>
                <a:lnTo>
                  <a:pt x="664543" y="5934"/>
                </a:lnTo>
                <a:lnTo>
                  <a:pt x="711703" y="1498"/>
                </a:lnTo>
                <a:lnTo>
                  <a:pt x="759642" y="0"/>
                </a:lnTo>
                <a:lnTo>
                  <a:pt x="17090207" y="0"/>
                </a:lnTo>
                <a:lnTo>
                  <a:pt x="17138145" y="1498"/>
                </a:lnTo>
                <a:lnTo>
                  <a:pt x="17185306" y="5934"/>
                </a:lnTo>
                <a:lnTo>
                  <a:pt x="17231598" y="13218"/>
                </a:lnTo>
                <a:lnTo>
                  <a:pt x="17276933" y="23259"/>
                </a:lnTo>
                <a:lnTo>
                  <a:pt x="17321220" y="35967"/>
                </a:lnTo>
                <a:lnTo>
                  <a:pt x="17364369" y="51253"/>
                </a:lnTo>
                <a:lnTo>
                  <a:pt x="17406290" y="69026"/>
                </a:lnTo>
                <a:lnTo>
                  <a:pt x="17446893" y="89197"/>
                </a:lnTo>
                <a:lnTo>
                  <a:pt x="17486089" y="111675"/>
                </a:lnTo>
                <a:lnTo>
                  <a:pt x="17523787" y="136371"/>
                </a:lnTo>
                <a:lnTo>
                  <a:pt x="17559897" y="163195"/>
                </a:lnTo>
                <a:lnTo>
                  <a:pt x="17594330" y="192056"/>
                </a:lnTo>
                <a:lnTo>
                  <a:pt x="17626995" y="222865"/>
                </a:lnTo>
                <a:lnTo>
                  <a:pt x="17657802" y="255532"/>
                </a:lnTo>
                <a:lnTo>
                  <a:pt x="17686662" y="289966"/>
                </a:lnTo>
                <a:lnTo>
                  <a:pt x="17713484" y="326078"/>
                </a:lnTo>
                <a:lnTo>
                  <a:pt x="17738179" y="363778"/>
                </a:lnTo>
                <a:lnTo>
                  <a:pt x="17760656" y="402976"/>
                </a:lnTo>
                <a:lnTo>
                  <a:pt x="17780826" y="443581"/>
                </a:lnTo>
                <a:lnTo>
                  <a:pt x="17798598" y="485505"/>
                </a:lnTo>
                <a:lnTo>
                  <a:pt x="17813883" y="528656"/>
                </a:lnTo>
                <a:lnTo>
                  <a:pt x="17826591" y="572945"/>
                </a:lnTo>
                <a:lnTo>
                  <a:pt x="17836632" y="618282"/>
                </a:lnTo>
                <a:lnTo>
                  <a:pt x="17843915" y="664577"/>
                </a:lnTo>
                <a:lnTo>
                  <a:pt x="17848350" y="711740"/>
                </a:lnTo>
                <a:lnTo>
                  <a:pt x="17849849" y="759681"/>
                </a:lnTo>
                <a:lnTo>
                  <a:pt x="17849849" y="9051039"/>
                </a:lnTo>
                <a:lnTo>
                  <a:pt x="17848350" y="9098980"/>
                </a:lnTo>
                <a:lnTo>
                  <a:pt x="17843915" y="9146143"/>
                </a:lnTo>
                <a:lnTo>
                  <a:pt x="17836632" y="9192438"/>
                </a:lnTo>
                <a:lnTo>
                  <a:pt x="17826591" y="9237775"/>
                </a:lnTo>
                <a:lnTo>
                  <a:pt x="17813883" y="9282064"/>
                </a:lnTo>
                <a:lnTo>
                  <a:pt x="17798598" y="9325215"/>
                </a:lnTo>
                <a:lnTo>
                  <a:pt x="17780826" y="9367139"/>
                </a:lnTo>
                <a:lnTo>
                  <a:pt x="17760656" y="9407744"/>
                </a:lnTo>
                <a:lnTo>
                  <a:pt x="17738179" y="9446942"/>
                </a:lnTo>
                <a:lnTo>
                  <a:pt x="17713484" y="9484642"/>
                </a:lnTo>
                <a:lnTo>
                  <a:pt x="17686662" y="9520754"/>
                </a:lnTo>
                <a:lnTo>
                  <a:pt x="17657802" y="9555188"/>
                </a:lnTo>
                <a:lnTo>
                  <a:pt x="17626995" y="9587855"/>
                </a:lnTo>
                <a:lnTo>
                  <a:pt x="17594330" y="9618664"/>
                </a:lnTo>
                <a:lnTo>
                  <a:pt x="17559897" y="9647525"/>
                </a:lnTo>
                <a:lnTo>
                  <a:pt x="17523787" y="9674348"/>
                </a:lnTo>
                <a:lnTo>
                  <a:pt x="17486089" y="9699044"/>
                </a:lnTo>
                <a:lnTo>
                  <a:pt x="17446893" y="9721523"/>
                </a:lnTo>
                <a:lnTo>
                  <a:pt x="17406290" y="9741694"/>
                </a:lnTo>
                <a:lnTo>
                  <a:pt x="17364369" y="9759467"/>
                </a:lnTo>
                <a:lnTo>
                  <a:pt x="17321220" y="9774753"/>
                </a:lnTo>
                <a:lnTo>
                  <a:pt x="17276933" y="9787461"/>
                </a:lnTo>
                <a:lnTo>
                  <a:pt x="17231598" y="9797502"/>
                </a:lnTo>
                <a:lnTo>
                  <a:pt x="17185306" y="9804786"/>
                </a:lnTo>
                <a:lnTo>
                  <a:pt x="17138145" y="9809222"/>
                </a:lnTo>
                <a:lnTo>
                  <a:pt x="17090207" y="9810720"/>
                </a:lnTo>
                <a:close/>
              </a:path>
            </a:pathLst>
          </a:custGeom>
          <a:solidFill>
            <a:srgbClr val="1B1B1B"/>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27" name="Google Shape;27;p4"/>
          <p:cNvSpPr/>
          <p:nvPr/>
        </p:nvSpPr>
        <p:spPr>
          <a:xfrm>
            <a:off x="216935" y="8892376"/>
            <a:ext cx="17850485" cy="9525"/>
          </a:xfrm>
          <a:custGeom>
            <a:rect b="b" l="l" r="r" t="t"/>
            <a:pathLst>
              <a:path extrusionOk="0" h="9525" w="17850485">
                <a:moveTo>
                  <a:pt x="0" y="0"/>
                </a:moveTo>
                <a:lnTo>
                  <a:pt x="17849948" y="9522"/>
                </a:lnTo>
              </a:path>
            </a:pathLst>
          </a:custGeom>
          <a:noFill/>
          <a:ln cap="flat" cmpd="sng" w="190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28" name="Google Shape;28;p4"/>
          <p:cNvSpPr/>
          <p:nvPr/>
        </p:nvSpPr>
        <p:spPr>
          <a:xfrm>
            <a:off x="15487871" y="9239794"/>
            <a:ext cx="485775" cy="485775"/>
          </a:xfrm>
          <a:custGeom>
            <a:rect b="b" l="l" r="r" t="t"/>
            <a:pathLst>
              <a:path extrusionOk="0" h="485775" w="485775">
                <a:moveTo>
                  <a:pt x="242887" y="485774"/>
                </a:moveTo>
                <a:lnTo>
                  <a:pt x="193937" y="480840"/>
                </a:lnTo>
                <a:lnTo>
                  <a:pt x="148344" y="466687"/>
                </a:lnTo>
                <a:lnTo>
                  <a:pt x="107086" y="444293"/>
                </a:lnTo>
                <a:lnTo>
                  <a:pt x="71140" y="414634"/>
                </a:lnTo>
                <a:lnTo>
                  <a:pt x="41481" y="378688"/>
                </a:lnTo>
                <a:lnTo>
                  <a:pt x="19087" y="337430"/>
                </a:lnTo>
                <a:lnTo>
                  <a:pt x="4934" y="291837"/>
                </a:lnTo>
                <a:lnTo>
                  <a:pt x="0" y="242887"/>
                </a:lnTo>
                <a:lnTo>
                  <a:pt x="4934" y="193937"/>
                </a:lnTo>
                <a:lnTo>
                  <a:pt x="19087" y="148344"/>
                </a:lnTo>
                <a:lnTo>
                  <a:pt x="41481" y="107086"/>
                </a:lnTo>
                <a:lnTo>
                  <a:pt x="71140" y="71140"/>
                </a:lnTo>
                <a:lnTo>
                  <a:pt x="107086" y="41481"/>
                </a:lnTo>
                <a:lnTo>
                  <a:pt x="148344" y="19087"/>
                </a:lnTo>
                <a:lnTo>
                  <a:pt x="193937" y="4934"/>
                </a:lnTo>
                <a:lnTo>
                  <a:pt x="242887" y="0"/>
                </a:lnTo>
                <a:lnTo>
                  <a:pt x="291837" y="4934"/>
                </a:lnTo>
                <a:lnTo>
                  <a:pt x="337430" y="19087"/>
                </a:lnTo>
                <a:lnTo>
                  <a:pt x="378688" y="41481"/>
                </a:lnTo>
                <a:lnTo>
                  <a:pt x="414634" y="71140"/>
                </a:lnTo>
                <a:lnTo>
                  <a:pt x="444293" y="107086"/>
                </a:lnTo>
                <a:lnTo>
                  <a:pt x="466687" y="148344"/>
                </a:lnTo>
                <a:lnTo>
                  <a:pt x="480840" y="193937"/>
                </a:lnTo>
                <a:lnTo>
                  <a:pt x="485774" y="242887"/>
                </a:lnTo>
                <a:lnTo>
                  <a:pt x="480840" y="291837"/>
                </a:lnTo>
                <a:lnTo>
                  <a:pt x="466687" y="337430"/>
                </a:lnTo>
                <a:lnTo>
                  <a:pt x="444293" y="378688"/>
                </a:lnTo>
                <a:lnTo>
                  <a:pt x="414634" y="414634"/>
                </a:lnTo>
                <a:lnTo>
                  <a:pt x="378688" y="444293"/>
                </a:lnTo>
                <a:lnTo>
                  <a:pt x="337430" y="466687"/>
                </a:lnTo>
                <a:lnTo>
                  <a:pt x="291837" y="480840"/>
                </a:lnTo>
                <a:lnTo>
                  <a:pt x="242887" y="485774"/>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pic>
        <p:nvPicPr>
          <p:cNvPr id="29" name="Google Shape;29;p4"/>
          <p:cNvPicPr preferRelativeResize="0"/>
          <p:nvPr/>
        </p:nvPicPr>
        <p:blipFill rotWithShape="1">
          <a:blip r:embed="rId3">
            <a:alphaModFix/>
          </a:blip>
          <a:srcRect b="0" l="0" r="0" t="0"/>
          <a:stretch/>
        </p:blipFill>
        <p:spPr>
          <a:xfrm>
            <a:off x="15619549" y="9387824"/>
            <a:ext cx="219057" cy="180974"/>
          </a:xfrm>
          <a:prstGeom prst="rect">
            <a:avLst/>
          </a:prstGeom>
          <a:noFill/>
          <a:ln>
            <a:noFill/>
          </a:ln>
        </p:spPr>
      </p:pic>
      <p:sp>
        <p:nvSpPr>
          <p:cNvPr id="30" name="Google Shape;30;p4"/>
          <p:cNvSpPr/>
          <p:nvPr/>
        </p:nvSpPr>
        <p:spPr>
          <a:xfrm>
            <a:off x="16132815" y="9239794"/>
            <a:ext cx="485775" cy="485775"/>
          </a:xfrm>
          <a:custGeom>
            <a:rect b="b" l="l" r="r" t="t"/>
            <a:pathLst>
              <a:path extrusionOk="0" h="485775" w="485775">
                <a:moveTo>
                  <a:pt x="242887" y="485774"/>
                </a:moveTo>
                <a:lnTo>
                  <a:pt x="193937" y="480840"/>
                </a:lnTo>
                <a:lnTo>
                  <a:pt x="148344" y="466687"/>
                </a:lnTo>
                <a:lnTo>
                  <a:pt x="107086" y="444293"/>
                </a:lnTo>
                <a:lnTo>
                  <a:pt x="71140" y="414634"/>
                </a:lnTo>
                <a:lnTo>
                  <a:pt x="41481" y="378688"/>
                </a:lnTo>
                <a:lnTo>
                  <a:pt x="19087" y="337430"/>
                </a:lnTo>
                <a:lnTo>
                  <a:pt x="4934" y="291837"/>
                </a:lnTo>
                <a:lnTo>
                  <a:pt x="0" y="242887"/>
                </a:lnTo>
                <a:lnTo>
                  <a:pt x="4934" y="193937"/>
                </a:lnTo>
                <a:lnTo>
                  <a:pt x="19087" y="148344"/>
                </a:lnTo>
                <a:lnTo>
                  <a:pt x="41481" y="107086"/>
                </a:lnTo>
                <a:lnTo>
                  <a:pt x="71140" y="71140"/>
                </a:lnTo>
                <a:lnTo>
                  <a:pt x="107086" y="41481"/>
                </a:lnTo>
                <a:lnTo>
                  <a:pt x="148344" y="19087"/>
                </a:lnTo>
                <a:lnTo>
                  <a:pt x="193937" y="4934"/>
                </a:lnTo>
                <a:lnTo>
                  <a:pt x="242887" y="0"/>
                </a:lnTo>
                <a:lnTo>
                  <a:pt x="291837" y="4934"/>
                </a:lnTo>
                <a:lnTo>
                  <a:pt x="337430" y="19087"/>
                </a:lnTo>
                <a:lnTo>
                  <a:pt x="378688" y="41481"/>
                </a:lnTo>
                <a:lnTo>
                  <a:pt x="414634" y="71140"/>
                </a:lnTo>
                <a:lnTo>
                  <a:pt x="444293" y="107086"/>
                </a:lnTo>
                <a:lnTo>
                  <a:pt x="466687" y="148344"/>
                </a:lnTo>
                <a:lnTo>
                  <a:pt x="480840" y="193937"/>
                </a:lnTo>
                <a:lnTo>
                  <a:pt x="485774" y="242887"/>
                </a:lnTo>
                <a:lnTo>
                  <a:pt x="480840" y="291837"/>
                </a:lnTo>
                <a:lnTo>
                  <a:pt x="466687" y="337430"/>
                </a:lnTo>
                <a:lnTo>
                  <a:pt x="444293" y="378688"/>
                </a:lnTo>
                <a:lnTo>
                  <a:pt x="414634" y="414634"/>
                </a:lnTo>
                <a:lnTo>
                  <a:pt x="378688" y="444293"/>
                </a:lnTo>
                <a:lnTo>
                  <a:pt x="337430" y="466687"/>
                </a:lnTo>
                <a:lnTo>
                  <a:pt x="291837" y="480840"/>
                </a:lnTo>
                <a:lnTo>
                  <a:pt x="242887" y="485774"/>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pic>
        <p:nvPicPr>
          <p:cNvPr id="31" name="Google Shape;31;p4"/>
          <p:cNvPicPr preferRelativeResize="0"/>
          <p:nvPr/>
        </p:nvPicPr>
        <p:blipFill rotWithShape="1">
          <a:blip r:embed="rId4">
            <a:alphaModFix/>
          </a:blip>
          <a:srcRect b="0" l="0" r="0" t="0"/>
          <a:stretch/>
        </p:blipFill>
        <p:spPr>
          <a:xfrm>
            <a:off x="16279814" y="9388357"/>
            <a:ext cx="190257" cy="189434"/>
          </a:xfrm>
          <a:prstGeom prst="rect">
            <a:avLst/>
          </a:prstGeom>
          <a:noFill/>
          <a:ln>
            <a:noFill/>
          </a:ln>
        </p:spPr>
      </p:pic>
      <p:sp>
        <p:nvSpPr>
          <p:cNvPr id="32" name="Google Shape;32;p4"/>
          <p:cNvSpPr/>
          <p:nvPr/>
        </p:nvSpPr>
        <p:spPr>
          <a:xfrm>
            <a:off x="16777760" y="9239794"/>
            <a:ext cx="485775" cy="485775"/>
          </a:xfrm>
          <a:custGeom>
            <a:rect b="b" l="l" r="r" t="t"/>
            <a:pathLst>
              <a:path extrusionOk="0" h="485775" w="485775">
                <a:moveTo>
                  <a:pt x="242887" y="485774"/>
                </a:moveTo>
                <a:lnTo>
                  <a:pt x="193937" y="480840"/>
                </a:lnTo>
                <a:lnTo>
                  <a:pt x="148344" y="466687"/>
                </a:lnTo>
                <a:lnTo>
                  <a:pt x="107086" y="444293"/>
                </a:lnTo>
                <a:lnTo>
                  <a:pt x="71140" y="414634"/>
                </a:lnTo>
                <a:lnTo>
                  <a:pt x="41481" y="378688"/>
                </a:lnTo>
                <a:lnTo>
                  <a:pt x="19087" y="337430"/>
                </a:lnTo>
                <a:lnTo>
                  <a:pt x="4934" y="291837"/>
                </a:lnTo>
                <a:lnTo>
                  <a:pt x="0" y="242887"/>
                </a:lnTo>
                <a:lnTo>
                  <a:pt x="4934" y="193937"/>
                </a:lnTo>
                <a:lnTo>
                  <a:pt x="19087" y="148344"/>
                </a:lnTo>
                <a:lnTo>
                  <a:pt x="41481" y="107086"/>
                </a:lnTo>
                <a:lnTo>
                  <a:pt x="71140" y="71140"/>
                </a:lnTo>
                <a:lnTo>
                  <a:pt x="107086" y="41481"/>
                </a:lnTo>
                <a:lnTo>
                  <a:pt x="148344" y="19087"/>
                </a:lnTo>
                <a:lnTo>
                  <a:pt x="193937" y="4934"/>
                </a:lnTo>
                <a:lnTo>
                  <a:pt x="242887" y="0"/>
                </a:lnTo>
                <a:lnTo>
                  <a:pt x="291837" y="4934"/>
                </a:lnTo>
                <a:lnTo>
                  <a:pt x="337430" y="19087"/>
                </a:lnTo>
                <a:lnTo>
                  <a:pt x="378688" y="41481"/>
                </a:lnTo>
                <a:lnTo>
                  <a:pt x="414634" y="71140"/>
                </a:lnTo>
                <a:lnTo>
                  <a:pt x="444293" y="107086"/>
                </a:lnTo>
                <a:lnTo>
                  <a:pt x="466687" y="148344"/>
                </a:lnTo>
                <a:lnTo>
                  <a:pt x="480840" y="193937"/>
                </a:lnTo>
                <a:lnTo>
                  <a:pt x="485774" y="242887"/>
                </a:lnTo>
                <a:lnTo>
                  <a:pt x="480840" y="291837"/>
                </a:lnTo>
                <a:lnTo>
                  <a:pt x="466687" y="337430"/>
                </a:lnTo>
                <a:lnTo>
                  <a:pt x="444293" y="378688"/>
                </a:lnTo>
                <a:lnTo>
                  <a:pt x="414634" y="414634"/>
                </a:lnTo>
                <a:lnTo>
                  <a:pt x="378688" y="444293"/>
                </a:lnTo>
                <a:lnTo>
                  <a:pt x="337430" y="466687"/>
                </a:lnTo>
                <a:lnTo>
                  <a:pt x="291837" y="480840"/>
                </a:lnTo>
                <a:lnTo>
                  <a:pt x="242887" y="485774"/>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pic>
        <p:nvPicPr>
          <p:cNvPr id="33" name="Google Shape;33;p4"/>
          <p:cNvPicPr preferRelativeResize="0"/>
          <p:nvPr/>
        </p:nvPicPr>
        <p:blipFill rotWithShape="1">
          <a:blip r:embed="rId5">
            <a:alphaModFix/>
          </a:blip>
          <a:srcRect b="0" l="0" r="0" t="0"/>
          <a:stretch/>
        </p:blipFill>
        <p:spPr>
          <a:xfrm>
            <a:off x="16931777" y="9384639"/>
            <a:ext cx="171449" cy="189656"/>
          </a:xfrm>
          <a:prstGeom prst="rect">
            <a:avLst/>
          </a:prstGeom>
          <a:noFill/>
          <a:ln>
            <a:noFill/>
          </a:ln>
        </p:spPr>
      </p:pic>
      <p:sp>
        <p:nvSpPr>
          <p:cNvPr id="34" name="Google Shape;34;p4"/>
          <p:cNvSpPr/>
          <p:nvPr/>
        </p:nvSpPr>
        <p:spPr>
          <a:xfrm>
            <a:off x="1028849" y="1028702"/>
            <a:ext cx="257175" cy="66675"/>
          </a:xfrm>
          <a:custGeom>
            <a:rect b="b" l="l" r="r" t="t"/>
            <a:pathLst>
              <a:path extrusionOk="0" h="66675" w="257175">
                <a:moveTo>
                  <a:pt x="32109" y="66674"/>
                </a:moveTo>
                <a:lnTo>
                  <a:pt x="19608" y="64056"/>
                </a:lnTo>
                <a:lnTo>
                  <a:pt x="9402" y="56913"/>
                </a:lnTo>
                <a:lnTo>
                  <a:pt x="2522" y="46316"/>
                </a:lnTo>
                <a:lnTo>
                  <a:pt x="0" y="33337"/>
                </a:lnTo>
                <a:lnTo>
                  <a:pt x="2522" y="20358"/>
                </a:lnTo>
                <a:lnTo>
                  <a:pt x="9402" y="9761"/>
                </a:lnTo>
                <a:lnTo>
                  <a:pt x="19608" y="2618"/>
                </a:lnTo>
                <a:lnTo>
                  <a:pt x="32109" y="0"/>
                </a:lnTo>
                <a:lnTo>
                  <a:pt x="44610" y="2618"/>
                </a:lnTo>
                <a:lnTo>
                  <a:pt x="54816" y="9761"/>
                </a:lnTo>
                <a:lnTo>
                  <a:pt x="61696" y="20358"/>
                </a:lnTo>
                <a:lnTo>
                  <a:pt x="64218" y="33337"/>
                </a:lnTo>
                <a:lnTo>
                  <a:pt x="61696" y="46316"/>
                </a:lnTo>
                <a:lnTo>
                  <a:pt x="54816" y="56913"/>
                </a:lnTo>
                <a:lnTo>
                  <a:pt x="44610" y="64056"/>
                </a:lnTo>
                <a:lnTo>
                  <a:pt x="32109" y="66674"/>
                </a:lnTo>
                <a:close/>
              </a:path>
              <a:path extrusionOk="0" h="66675" w="257175">
                <a:moveTo>
                  <a:pt x="224766" y="66674"/>
                </a:moveTo>
                <a:lnTo>
                  <a:pt x="212264" y="64056"/>
                </a:lnTo>
                <a:lnTo>
                  <a:pt x="202058" y="56913"/>
                </a:lnTo>
                <a:lnTo>
                  <a:pt x="195179" y="46316"/>
                </a:lnTo>
                <a:lnTo>
                  <a:pt x="192656" y="33337"/>
                </a:lnTo>
                <a:lnTo>
                  <a:pt x="195179" y="20358"/>
                </a:lnTo>
                <a:lnTo>
                  <a:pt x="202058" y="9761"/>
                </a:lnTo>
                <a:lnTo>
                  <a:pt x="212264" y="2618"/>
                </a:lnTo>
                <a:lnTo>
                  <a:pt x="224766" y="0"/>
                </a:lnTo>
                <a:lnTo>
                  <a:pt x="237267" y="2618"/>
                </a:lnTo>
                <a:lnTo>
                  <a:pt x="247473" y="9761"/>
                </a:lnTo>
                <a:lnTo>
                  <a:pt x="254353" y="20358"/>
                </a:lnTo>
                <a:lnTo>
                  <a:pt x="256875" y="33337"/>
                </a:lnTo>
                <a:lnTo>
                  <a:pt x="254353" y="46316"/>
                </a:lnTo>
                <a:lnTo>
                  <a:pt x="247473" y="56913"/>
                </a:lnTo>
                <a:lnTo>
                  <a:pt x="237267" y="64056"/>
                </a:lnTo>
                <a:lnTo>
                  <a:pt x="224766" y="66674"/>
                </a:lnTo>
                <a:close/>
              </a:path>
              <a:path extrusionOk="0" h="66675" w="257175">
                <a:moveTo>
                  <a:pt x="128437" y="66674"/>
                </a:moveTo>
                <a:lnTo>
                  <a:pt x="115936" y="64056"/>
                </a:lnTo>
                <a:lnTo>
                  <a:pt x="105730" y="56913"/>
                </a:lnTo>
                <a:lnTo>
                  <a:pt x="98850" y="46316"/>
                </a:lnTo>
                <a:lnTo>
                  <a:pt x="96328" y="33337"/>
                </a:lnTo>
                <a:lnTo>
                  <a:pt x="98850" y="20358"/>
                </a:lnTo>
                <a:lnTo>
                  <a:pt x="105730" y="9761"/>
                </a:lnTo>
                <a:lnTo>
                  <a:pt x="115936" y="2618"/>
                </a:lnTo>
                <a:lnTo>
                  <a:pt x="128437" y="0"/>
                </a:lnTo>
                <a:lnTo>
                  <a:pt x="140939" y="2618"/>
                </a:lnTo>
                <a:lnTo>
                  <a:pt x="151145" y="9761"/>
                </a:lnTo>
                <a:lnTo>
                  <a:pt x="158024" y="20358"/>
                </a:lnTo>
                <a:lnTo>
                  <a:pt x="160547" y="33337"/>
                </a:lnTo>
                <a:lnTo>
                  <a:pt x="158024" y="46316"/>
                </a:lnTo>
                <a:lnTo>
                  <a:pt x="151145" y="56913"/>
                </a:lnTo>
                <a:lnTo>
                  <a:pt x="140939" y="64056"/>
                </a:lnTo>
                <a:lnTo>
                  <a:pt x="128437" y="66674"/>
                </a:lnTo>
                <a:close/>
              </a:path>
            </a:pathLst>
          </a:custGeom>
          <a:solidFill>
            <a:srgbClr val="F1E8E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35" name="Google Shape;35;p4"/>
          <p:cNvSpPr txBox="1"/>
          <p:nvPr>
            <p:ph type="title"/>
          </p:nvPr>
        </p:nvSpPr>
        <p:spPr>
          <a:xfrm>
            <a:off x="6113350" y="3078932"/>
            <a:ext cx="6061299" cy="1913254"/>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1" i="0" sz="6200">
                <a:solidFill>
                  <a:srgbClr val="F1E8E8"/>
                </a:solidFill>
                <a:latin typeface="Tahoma"/>
                <a:ea typeface="Tahoma"/>
                <a:cs typeface="Tahoma"/>
                <a:sym typeface="Tahom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6" name="Google Shape;36;p4"/>
          <p:cNvSpPr txBox="1"/>
          <p:nvPr>
            <p:ph idx="1" type="body"/>
          </p:nvPr>
        </p:nvSpPr>
        <p:spPr>
          <a:xfrm>
            <a:off x="914400" y="2366010"/>
            <a:ext cx="7955280" cy="678942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7" name="Google Shape;37;p4"/>
          <p:cNvSpPr txBox="1"/>
          <p:nvPr>
            <p:ph idx="2" type="body"/>
          </p:nvPr>
        </p:nvSpPr>
        <p:spPr>
          <a:xfrm>
            <a:off x="9418320" y="2366010"/>
            <a:ext cx="7955280" cy="678942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8" name="Google Shape;38;p4"/>
          <p:cNvSpPr txBox="1"/>
          <p:nvPr>
            <p:ph idx="11" type="ftr"/>
          </p:nvPr>
        </p:nvSpPr>
        <p:spPr>
          <a:xfrm>
            <a:off x="6217920" y="9566910"/>
            <a:ext cx="5852160" cy="51435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4"/>
          <p:cNvSpPr txBox="1"/>
          <p:nvPr>
            <p:ph idx="10" type="dt"/>
          </p:nvPr>
        </p:nvSpPr>
        <p:spPr>
          <a:xfrm>
            <a:off x="914400" y="9566910"/>
            <a:ext cx="4206240" cy="51435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 name="Google Shape;40;p4"/>
          <p:cNvSpPr txBox="1"/>
          <p:nvPr>
            <p:ph idx="12" type="sldNum"/>
          </p:nvPr>
        </p:nvSpPr>
        <p:spPr>
          <a:xfrm>
            <a:off x="13167361" y="9566910"/>
            <a:ext cx="4206240" cy="514350"/>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41" name="Shape 41"/>
        <p:cNvGrpSpPr/>
        <p:nvPr/>
      </p:nvGrpSpPr>
      <p:grpSpPr>
        <a:xfrm>
          <a:off x="0" y="0"/>
          <a:ext cx="0" cy="0"/>
          <a:chOff x="0" y="0"/>
          <a:chExt cx="0" cy="0"/>
        </a:xfrm>
      </p:grpSpPr>
      <p:sp>
        <p:nvSpPr>
          <p:cNvPr id="42" name="Google Shape;42;p5"/>
          <p:cNvSpPr txBox="1"/>
          <p:nvPr>
            <p:ph idx="11" type="ftr"/>
          </p:nvPr>
        </p:nvSpPr>
        <p:spPr>
          <a:xfrm>
            <a:off x="6217920" y="9566910"/>
            <a:ext cx="5852160" cy="51435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5"/>
          <p:cNvSpPr txBox="1"/>
          <p:nvPr>
            <p:ph idx="10" type="dt"/>
          </p:nvPr>
        </p:nvSpPr>
        <p:spPr>
          <a:xfrm>
            <a:off x="914400" y="9566910"/>
            <a:ext cx="4206240" cy="51435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 name="Google Shape;44;p5"/>
          <p:cNvSpPr txBox="1"/>
          <p:nvPr>
            <p:ph idx="12" type="sldNum"/>
          </p:nvPr>
        </p:nvSpPr>
        <p:spPr>
          <a:xfrm>
            <a:off x="13167361" y="9566910"/>
            <a:ext cx="4206240" cy="514350"/>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45" name="Shape 45"/>
        <p:cNvGrpSpPr/>
        <p:nvPr/>
      </p:nvGrpSpPr>
      <p:grpSpPr>
        <a:xfrm>
          <a:off x="0" y="0"/>
          <a:ext cx="0" cy="0"/>
          <a:chOff x="0" y="0"/>
          <a:chExt cx="0" cy="0"/>
        </a:xfrm>
      </p:grpSpPr>
      <p:sp>
        <p:nvSpPr>
          <p:cNvPr id="46" name="Google Shape;46;p6"/>
          <p:cNvSpPr txBox="1"/>
          <p:nvPr>
            <p:ph type="ctrTitle"/>
          </p:nvPr>
        </p:nvSpPr>
        <p:spPr>
          <a:xfrm>
            <a:off x="1371600" y="3188970"/>
            <a:ext cx="15544800" cy="216027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7" name="Google Shape;47;p6"/>
          <p:cNvSpPr txBox="1"/>
          <p:nvPr>
            <p:ph idx="1" type="subTitle"/>
          </p:nvPr>
        </p:nvSpPr>
        <p:spPr>
          <a:xfrm>
            <a:off x="2743200" y="5760720"/>
            <a:ext cx="12801600" cy="257175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6"/>
          <p:cNvSpPr txBox="1"/>
          <p:nvPr>
            <p:ph idx="11" type="ftr"/>
          </p:nvPr>
        </p:nvSpPr>
        <p:spPr>
          <a:xfrm>
            <a:off x="6217920" y="9566910"/>
            <a:ext cx="5852160" cy="51435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 name="Google Shape;49;p6"/>
          <p:cNvSpPr txBox="1"/>
          <p:nvPr>
            <p:ph idx="10" type="dt"/>
          </p:nvPr>
        </p:nvSpPr>
        <p:spPr>
          <a:xfrm>
            <a:off x="914400" y="9566910"/>
            <a:ext cx="4206240" cy="51435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 name="Google Shape;50;p6"/>
          <p:cNvSpPr txBox="1"/>
          <p:nvPr>
            <p:ph idx="12" type="sldNum"/>
          </p:nvPr>
        </p:nvSpPr>
        <p:spPr>
          <a:xfrm>
            <a:off x="13167361" y="9566910"/>
            <a:ext cx="4206240" cy="514350"/>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p:nvPr/>
        </p:nvSpPr>
        <p:spPr>
          <a:xfrm>
            <a:off x="0" y="3"/>
            <a:ext cx="18288000" cy="10287000"/>
          </a:xfrm>
          <a:custGeom>
            <a:rect b="b" l="l" r="r" t="t"/>
            <a:pathLst>
              <a:path extrusionOk="0" h="10287000" w="18288000">
                <a:moveTo>
                  <a:pt x="18287998" y="10286999"/>
                </a:moveTo>
                <a:lnTo>
                  <a:pt x="0" y="10286999"/>
                </a:lnTo>
                <a:lnTo>
                  <a:pt x="0" y="0"/>
                </a:lnTo>
                <a:lnTo>
                  <a:pt x="18287998" y="0"/>
                </a:lnTo>
                <a:lnTo>
                  <a:pt x="18287998" y="10286999"/>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7" name="Google Shape;7;p1"/>
          <p:cNvSpPr txBox="1"/>
          <p:nvPr>
            <p:ph type="title"/>
          </p:nvPr>
        </p:nvSpPr>
        <p:spPr>
          <a:xfrm>
            <a:off x="6113350" y="3078932"/>
            <a:ext cx="6061299" cy="1913254"/>
          </a:xfrm>
          <a:prstGeom prst="rect">
            <a:avLst/>
          </a:prstGeom>
          <a:noFill/>
          <a:ln>
            <a:noFill/>
          </a:ln>
        </p:spPr>
        <p:txBody>
          <a:bodyPr anchorCtr="0" anchor="t" bIns="0" lIns="0" spcFirstLastPara="1" rIns="0" wrap="square" tIns="0">
            <a:spAutoFit/>
          </a:bodyPr>
          <a:lstStyle>
            <a:lvl1pPr lvl="0" marR="0" rtl="0" algn="l">
              <a:spcBef>
                <a:spcPts val="0"/>
              </a:spcBef>
              <a:spcAft>
                <a:spcPts val="0"/>
              </a:spcAft>
              <a:buSzPts val="1400"/>
              <a:buNone/>
              <a:defRPr b="1" i="0" sz="6200" u="none" cap="none" strike="noStrike">
                <a:solidFill>
                  <a:srgbClr val="F1E8E8"/>
                </a:solidFill>
                <a:latin typeface="Tahoma"/>
                <a:ea typeface="Tahoma"/>
                <a:cs typeface="Tahoma"/>
                <a:sym typeface="Tahoma"/>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8" name="Google Shape;8;p1"/>
          <p:cNvSpPr txBox="1"/>
          <p:nvPr>
            <p:ph idx="1" type="body"/>
          </p:nvPr>
        </p:nvSpPr>
        <p:spPr>
          <a:xfrm>
            <a:off x="1143856" y="1995459"/>
            <a:ext cx="16000286" cy="6092825"/>
          </a:xfrm>
          <a:prstGeom prst="rect">
            <a:avLst/>
          </a:prstGeom>
          <a:noFill/>
          <a:ln>
            <a:noFill/>
          </a:ln>
        </p:spPr>
        <p:txBody>
          <a:bodyPr anchorCtr="0" anchor="t" bIns="0" lIns="0" spcFirstLastPara="1" rIns="0" wrap="square" tIns="0">
            <a:spAutoFit/>
          </a:bodyPr>
          <a:lstStyle>
            <a:lvl1pPr indent="-228600" lvl="0"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800" u="none" cap="none" strike="noStrike">
                <a:latin typeface="Calibri"/>
                <a:ea typeface="Calibri"/>
                <a:cs typeface="Calibri"/>
                <a:sym typeface="Calibri"/>
              </a:defRPr>
            </a:lvl2pPr>
            <a:lvl3pPr indent="-228600" lvl="2" marL="1371600" marR="0" rtl="0" algn="l">
              <a:spcBef>
                <a:spcPts val="0"/>
              </a:spcBef>
              <a:spcAft>
                <a:spcPts val="0"/>
              </a:spcAft>
              <a:buSzPts val="1400"/>
              <a:buNone/>
              <a:defRPr b="0" i="0" sz="1800" u="none" cap="none" strike="noStrike">
                <a:latin typeface="Calibri"/>
                <a:ea typeface="Calibri"/>
                <a:cs typeface="Calibri"/>
                <a:sym typeface="Calibri"/>
              </a:defRPr>
            </a:lvl3pPr>
            <a:lvl4pPr indent="-228600" lvl="3" marL="1828800" marR="0" rtl="0" algn="l">
              <a:spcBef>
                <a:spcPts val="0"/>
              </a:spcBef>
              <a:spcAft>
                <a:spcPts val="0"/>
              </a:spcAft>
              <a:buSzPts val="1400"/>
              <a:buNone/>
              <a:defRPr b="0" i="0" sz="1800" u="none" cap="none" strike="noStrike">
                <a:latin typeface="Calibri"/>
                <a:ea typeface="Calibri"/>
                <a:cs typeface="Calibri"/>
                <a:sym typeface="Calibri"/>
              </a:defRPr>
            </a:lvl4pPr>
            <a:lvl5pPr indent="-228600" lvl="4" marL="2286000" marR="0" rtl="0" algn="l">
              <a:spcBef>
                <a:spcPts val="0"/>
              </a:spcBef>
              <a:spcAft>
                <a:spcPts val="0"/>
              </a:spcAft>
              <a:buSzPts val="1400"/>
              <a:buNone/>
              <a:defRPr b="0" i="0" sz="1800" u="none" cap="none" strike="noStrike">
                <a:latin typeface="Calibri"/>
                <a:ea typeface="Calibri"/>
                <a:cs typeface="Calibri"/>
                <a:sym typeface="Calibri"/>
              </a:defRPr>
            </a:lvl5pPr>
            <a:lvl6pPr indent="-228600" lvl="5" marL="2743200" marR="0" rtl="0" algn="l">
              <a:spcBef>
                <a:spcPts val="0"/>
              </a:spcBef>
              <a:spcAft>
                <a:spcPts val="0"/>
              </a:spcAft>
              <a:buSzPts val="1400"/>
              <a:buNone/>
              <a:defRPr b="0" i="0" sz="1800" u="none" cap="none" strike="noStrike">
                <a:latin typeface="Calibri"/>
                <a:ea typeface="Calibri"/>
                <a:cs typeface="Calibri"/>
                <a:sym typeface="Calibri"/>
              </a:defRPr>
            </a:lvl6pPr>
            <a:lvl7pPr indent="-228600" lvl="6" marL="3200400" marR="0" rtl="0" algn="l">
              <a:spcBef>
                <a:spcPts val="0"/>
              </a:spcBef>
              <a:spcAft>
                <a:spcPts val="0"/>
              </a:spcAft>
              <a:buSzPts val="1400"/>
              <a:buNone/>
              <a:defRPr b="0" i="0" sz="1800" u="none" cap="none" strike="noStrike">
                <a:latin typeface="Calibri"/>
                <a:ea typeface="Calibri"/>
                <a:cs typeface="Calibri"/>
                <a:sym typeface="Calibri"/>
              </a:defRPr>
            </a:lvl7pPr>
            <a:lvl8pPr indent="-228600" lvl="7" marL="3657600" marR="0" rtl="0" algn="l">
              <a:spcBef>
                <a:spcPts val="0"/>
              </a:spcBef>
              <a:spcAft>
                <a:spcPts val="0"/>
              </a:spcAft>
              <a:buSzPts val="1400"/>
              <a:buNone/>
              <a:defRPr b="0" i="0" sz="1800" u="none" cap="none" strike="noStrike">
                <a:latin typeface="Calibri"/>
                <a:ea typeface="Calibri"/>
                <a:cs typeface="Calibri"/>
                <a:sym typeface="Calibri"/>
              </a:defRPr>
            </a:lvl8pPr>
            <a:lvl9pPr indent="-228600" lvl="8" marL="4114800" marR="0" rtl="0" algn="l">
              <a:spcBef>
                <a:spcPts val="0"/>
              </a:spcBef>
              <a:spcAft>
                <a:spcPts val="0"/>
              </a:spcAft>
              <a:buSzPts val="1400"/>
              <a:buNone/>
              <a:defRPr b="0" i="0" sz="1800" u="none" cap="none" strike="noStrike">
                <a:latin typeface="Calibri"/>
                <a:ea typeface="Calibri"/>
                <a:cs typeface="Calibri"/>
                <a:sym typeface="Calibri"/>
              </a:defRPr>
            </a:lvl9pPr>
          </a:lstStyle>
          <a:p/>
        </p:txBody>
      </p:sp>
      <p:sp>
        <p:nvSpPr>
          <p:cNvPr id="9" name="Google Shape;9;p1"/>
          <p:cNvSpPr txBox="1"/>
          <p:nvPr>
            <p:ph idx="11" type="ftr"/>
          </p:nvPr>
        </p:nvSpPr>
        <p:spPr>
          <a:xfrm>
            <a:off x="6217920" y="9566910"/>
            <a:ext cx="5852160" cy="514350"/>
          </a:xfrm>
          <a:prstGeom prst="rect">
            <a:avLst/>
          </a:prstGeom>
          <a:noFill/>
          <a:ln>
            <a:noFill/>
          </a:ln>
        </p:spPr>
        <p:txBody>
          <a:bodyPr anchorCtr="0" anchor="t" bIns="0" lIns="0" spcFirstLastPara="1" rIns="0" wrap="square" tIns="0">
            <a:spAutoFit/>
          </a:bodyPr>
          <a:lstStyle>
            <a:lvl1pPr lvl="0" marR="0" rtl="0" algn="ctr">
              <a:spcBef>
                <a:spcPts val="0"/>
              </a:spcBef>
              <a:spcAft>
                <a:spcPts val="0"/>
              </a:spcAft>
              <a:buSzPts val="1400"/>
              <a:buNone/>
              <a:defRPr sz="1800">
                <a:solidFill>
                  <a:srgbClr val="888888"/>
                </a:solidFill>
              </a:defRPr>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10" name="Google Shape;10;p1"/>
          <p:cNvSpPr txBox="1"/>
          <p:nvPr>
            <p:ph idx="10" type="dt"/>
          </p:nvPr>
        </p:nvSpPr>
        <p:spPr>
          <a:xfrm>
            <a:off x="914400" y="9566910"/>
            <a:ext cx="4206240" cy="514350"/>
          </a:xfrm>
          <a:prstGeom prst="rect">
            <a:avLst/>
          </a:prstGeom>
          <a:noFill/>
          <a:ln>
            <a:noFill/>
          </a:ln>
        </p:spPr>
        <p:txBody>
          <a:bodyPr anchorCtr="0" anchor="t" bIns="0" lIns="0" spcFirstLastPara="1" rIns="0" wrap="square" tIns="0">
            <a:spAutoFit/>
          </a:bodyPr>
          <a:lstStyle>
            <a:lvl1pPr lvl="0" marR="0" rtl="0" algn="l">
              <a:spcBef>
                <a:spcPts val="0"/>
              </a:spcBef>
              <a:spcAft>
                <a:spcPts val="0"/>
              </a:spcAft>
              <a:buSzPts val="1400"/>
              <a:buNone/>
              <a:defRPr sz="1800">
                <a:solidFill>
                  <a:srgbClr val="888888"/>
                </a:solidFill>
              </a:defRPr>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11" name="Google Shape;11;p1"/>
          <p:cNvSpPr txBox="1"/>
          <p:nvPr>
            <p:ph idx="12" type="sldNum"/>
          </p:nvPr>
        </p:nvSpPr>
        <p:spPr>
          <a:xfrm>
            <a:off x="13167361" y="9566910"/>
            <a:ext cx="4206240" cy="514350"/>
          </a:xfrm>
          <a:prstGeom prst="rect">
            <a:avLst/>
          </a:prstGeom>
          <a:noFill/>
          <a:ln>
            <a:noFill/>
          </a:ln>
        </p:spPr>
        <p:txBody>
          <a:bodyPr anchorCtr="0" anchor="t" bIns="0" lIns="0" spcFirstLastPara="1" rIns="0" wrap="square" tIns="0">
            <a:spAutoFit/>
          </a:bodyPr>
          <a:lstStyle>
            <a:lvl1pPr indent="0" lvl="0" marL="0" marR="0" rtl="0" algn="r">
              <a:spcBef>
                <a:spcPts val="0"/>
              </a:spcBef>
              <a:buNone/>
              <a:defRPr sz="1800">
                <a:solidFill>
                  <a:srgbClr val="888888"/>
                </a:solidFill>
              </a:defRPr>
            </a:lvl1pPr>
            <a:lvl2pPr indent="0" lvl="1" marL="0" marR="0" rtl="0" algn="r">
              <a:spcBef>
                <a:spcPts val="0"/>
              </a:spcBef>
              <a:buNone/>
              <a:defRPr sz="1800">
                <a:solidFill>
                  <a:srgbClr val="888888"/>
                </a:solidFill>
              </a:defRPr>
            </a:lvl2pPr>
            <a:lvl3pPr indent="0" lvl="2" marL="0" marR="0" rtl="0" algn="r">
              <a:spcBef>
                <a:spcPts val="0"/>
              </a:spcBef>
              <a:buNone/>
              <a:defRPr sz="1800">
                <a:solidFill>
                  <a:srgbClr val="888888"/>
                </a:solidFill>
              </a:defRPr>
            </a:lvl3pPr>
            <a:lvl4pPr indent="0" lvl="3" marL="0" marR="0" rtl="0" algn="r">
              <a:spcBef>
                <a:spcPts val="0"/>
              </a:spcBef>
              <a:buNone/>
              <a:defRPr sz="1800">
                <a:solidFill>
                  <a:srgbClr val="888888"/>
                </a:solidFill>
              </a:defRPr>
            </a:lvl4pPr>
            <a:lvl5pPr indent="0" lvl="4" marL="0" marR="0" rtl="0" algn="r">
              <a:spcBef>
                <a:spcPts val="0"/>
              </a:spcBef>
              <a:buNone/>
              <a:defRPr sz="1800">
                <a:solidFill>
                  <a:srgbClr val="888888"/>
                </a:solidFill>
              </a:defRPr>
            </a:lvl5pPr>
            <a:lvl6pPr indent="0" lvl="5" marL="0" marR="0" rtl="0" algn="r">
              <a:spcBef>
                <a:spcPts val="0"/>
              </a:spcBef>
              <a:buNone/>
              <a:defRPr sz="1800">
                <a:solidFill>
                  <a:srgbClr val="888888"/>
                </a:solidFill>
              </a:defRPr>
            </a:lvl6pPr>
            <a:lvl7pPr indent="0" lvl="6" marL="0" marR="0" rtl="0" algn="r">
              <a:spcBef>
                <a:spcPts val="0"/>
              </a:spcBef>
              <a:buNone/>
              <a:defRPr sz="1800">
                <a:solidFill>
                  <a:srgbClr val="888888"/>
                </a:solidFill>
              </a:defRPr>
            </a:lvl7pPr>
            <a:lvl8pPr indent="0" lvl="7" marL="0" marR="0" rtl="0" algn="r">
              <a:spcBef>
                <a:spcPts val="0"/>
              </a:spcBef>
              <a:buNone/>
              <a:defRPr sz="1800">
                <a:solidFill>
                  <a:srgbClr val="888888"/>
                </a:solidFill>
              </a:defRPr>
            </a:lvl8pPr>
            <a:lvl9pPr indent="0" lvl="8" marL="0" marR="0" rtl="0" algn="r">
              <a:spcBef>
                <a:spcPts val="0"/>
              </a:spcBef>
              <a:buNone/>
              <a:defRPr sz="1800">
                <a:solidFill>
                  <a:srgbClr val="888888"/>
                </a:solidFill>
              </a:defRPr>
            </a:lvl9pPr>
          </a:lstStyle>
          <a:p>
            <a:pPr indent="0" lvl="0" marL="0" rtl="0" algn="r">
              <a:spcBef>
                <a:spcPts val="0"/>
              </a:spcBef>
              <a:spcAft>
                <a:spcPts val="0"/>
              </a:spcAft>
              <a:buNone/>
            </a:pPr>
            <a:fld id="{00000000-1234-1234-1234-123412341234}" type="slidenum">
              <a:rPr lang="en-US"/>
              <a:t>‹#›</a:t>
            </a:fld>
            <a:endParaRPr sz="1400">
              <a:solidFill>
                <a:srgbClr val="000000"/>
              </a:solidFill>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png"/><Relationship Id="rId4" Type="http://schemas.openxmlformats.org/officeDocument/2006/relationships/image" Target="../media/image14.png"/><Relationship Id="rId5" Type="http://schemas.openxmlformats.org/officeDocument/2006/relationships/image" Target="../media/image11.png"/><Relationship Id="rId6" Type="http://schemas.openxmlformats.org/officeDocument/2006/relationships/image" Target="../media/image7.png"/><Relationship Id="rId7" Type="http://schemas.openxmlformats.org/officeDocument/2006/relationships/image" Target="../media/image8.png"/><Relationship Id="rId8"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30.png"/><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3.png"/><Relationship Id="rId4" Type="http://schemas.openxmlformats.org/officeDocument/2006/relationships/image" Target="../media/image8.png"/><Relationship Id="rId5" Type="http://schemas.openxmlformats.org/officeDocument/2006/relationships/image" Target="../media/image2.png"/><Relationship Id="rId6" Type="http://schemas.openxmlformats.org/officeDocument/2006/relationships/image" Target="../media/image29.png"/><Relationship Id="rId7" Type="http://schemas.openxmlformats.org/officeDocument/2006/relationships/image" Target="../media/image2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9.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7.png"/><Relationship Id="rId4" Type="http://schemas.openxmlformats.org/officeDocument/2006/relationships/image" Target="../media/image3.png"/><Relationship Id="rId5" Type="http://schemas.openxmlformats.org/officeDocument/2006/relationships/image" Target="../media/image5.png"/><Relationship Id="rId6" Type="http://schemas.openxmlformats.org/officeDocument/2006/relationships/image" Target="../media/image2.png"/><Relationship Id="rId7" Type="http://schemas.openxmlformats.org/officeDocument/2006/relationships/image" Target="../media/image1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0.png"/><Relationship Id="rId4" Type="http://schemas.openxmlformats.org/officeDocument/2006/relationships/image" Target="../media/image13.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2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3.png"/><Relationship Id="rId4" Type="http://schemas.openxmlformats.org/officeDocument/2006/relationships/image" Target="../media/image5.png"/><Relationship Id="rId5" Type="http://schemas.openxmlformats.org/officeDocument/2006/relationships/image" Target="../media/image2.png"/><Relationship Id="rId6" Type="http://schemas.openxmlformats.org/officeDocument/2006/relationships/image" Target="../media/image24.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3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3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54" name="Shape 54"/>
        <p:cNvGrpSpPr/>
        <p:nvPr/>
      </p:nvGrpSpPr>
      <p:grpSpPr>
        <a:xfrm>
          <a:off x="0" y="0"/>
          <a:ext cx="0" cy="0"/>
          <a:chOff x="0" y="0"/>
          <a:chExt cx="0" cy="0"/>
        </a:xfrm>
      </p:grpSpPr>
      <p:sp>
        <p:nvSpPr>
          <p:cNvPr id="55" name="Google Shape;55;p7"/>
          <p:cNvSpPr/>
          <p:nvPr/>
        </p:nvSpPr>
        <p:spPr>
          <a:xfrm>
            <a:off x="0" y="0"/>
            <a:ext cx="18288000" cy="10287000"/>
          </a:xfrm>
          <a:custGeom>
            <a:rect b="b" l="l" r="r" t="t"/>
            <a:pathLst>
              <a:path extrusionOk="0" h="10287000" w="18288000">
                <a:moveTo>
                  <a:pt x="18287998" y="10286999"/>
                </a:moveTo>
                <a:lnTo>
                  <a:pt x="0" y="10286999"/>
                </a:lnTo>
                <a:lnTo>
                  <a:pt x="0" y="0"/>
                </a:lnTo>
                <a:lnTo>
                  <a:pt x="18287998" y="0"/>
                </a:lnTo>
                <a:lnTo>
                  <a:pt x="18287998" y="10286999"/>
                </a:lnTo>
                <a:close/>
              </a:path>
            </a:pathLst>
          </a:custGeom>
          <a:solidFill>
            <a:srgbClr val="1B1B1B"/>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grpSp>
        <p:nvGrpSpPr>
          <p:cNvPr id="56" name="Google Shape;56;p7"/>
          <p:cNvGrpSpPr/>
          <p:nvPr/>
        </p:nvGrpSpPr>
        <p:grpSpPr>
          <a:xfrm>
            <a:off x="0" y="130252"/>
            <a:ext cx="17750790" cy="9921786"/>
            <a:chOff x="0" y="130252"/>
            <a:chExt cx="17750790" cy="9921786"/>
          </a:xfrm>
        </p:grpSpPr>
        <p:sp>
          <p:nvSpPr>
            <p:cNvPr id="57" name="Google Shape;57;p7"/>
            <p:cNvSpPr/>
            <p:nvPr/>
          </p:nvSpPr>
          <p:spPr>
            <a:xfrm>
              <a:off x="0" y="809517"/>
              <a:ext cx="17750790" cy="8401050"/>
            </a:xfrm>
            <a:custGeom>
              <a:rect b="b" l="l" r="r" t="t"/>
              <a:pathLst>
                <a:path extrusionOk="0" h="8401050" w="17750790">
                  <a:moveTo>
                    <a:pt x="16990955" y="8401048"/>
                  </a:moveTo>
                  <a:lnTo>
                    <a:pt x="660430" y="8401048"/>
                  </a:lnTo>
                  <a:lnTo>
                    <a:pt x="612492" y="8399549"/>
                  </a:lnTo>
                  <a:lnTo>
                    <a:pt x="565332" y="8395112"/>
                  </a:lnTo>
                  <a:lnTo>
                    <a:pt x="519039" y="8387826"/>
                  </a:lnTo>
                  <a:lnTo>
                    <a:pt x="473704" y="8377783"/>
                  </a:lnTo>
                  <a:lnTo>
                    <a:pt x="429418" y="8365071"/>
                  </a:lnTo>
                  <a:lnTo>
                    <a:pt x="386269" y="8349780"/>
                  </a:lnTo>
                  <a:lnTo>
                    <a:pt x="344348" y="8332002"/>
                  </a:lnTo>
                  <a:lnTo>
                    <a:pt x="303745" y="8311825"/>
                  </a:lnTo>
                  <a:lnTo>
                    <a:pt x="264549" y="8289341"/>
                  </a:lnTo>
                  <a:lnTo>
                    <a:pt x="226851" y="8264638"/>
                  </a:lnTo>
                  <a:lnTo>
                    <a:pt x="190741" y="8237806"/>
                  </a:lnTo>
                  <a:lnTo>
                    <a:pt x="156309" y="8208937"/>
                  </a:lnTo>
                  <a:lnTo>
                    <a:pt x="123644" y="8178119"/>
                  </a:lnTo>
                  <a:lnTo>
                    <a:pt x="92836" y="8145443"/>
                  </a:lnTo>
                  <a:lnTo>
                    <a:pt x="63977" y="8110999"/>
                  </a:lnTo>
                  <a:lnTo>
                    <a:pt x="37155" y="8074877"/>
                  </a:lnTo>
                  <a:lnTo>
                    <a:pt x="12460" y="8037166"/>
                  </a:lnTo>
                  <a:lnTo>
                    <a:pt x="0" y="8015431"/>
                  </a:lnTo>
                  <a:lnTo>
                    <a:pt x="0" y="385617"/>
                  </a:lnTo>
                  <a:lnTo>
                    <a:pt x="37155" y="326171"/>
                  </a:lnTo>
                  <a:lnTo>
                    <a:pt x="63977" y="290049"/>
                  </a:lnTo>
                  <a:lnTo>
                    <a:pt x="92836" y="255604"/>
                  </a:lnTo>
                  <a:lnTo>
                    <a:pt x="123644" y="222928"/>
                  </a:lnTo>
                  <a:lnTo>
                    <a:pt x="156309" y="192111"/>
                  </a:lnTo>
                  <a:lnTo>
                    <a:pt x="190741" y="163241"/>
                  </a:lnTo>
                  <a:lnTo>
                    <a:pt x="226851" y="136410"/>
                  </a:lnTo>
                  <a:lnTo>
                    <a:pt x="264549" y="111707"/>
                  </a:lnTo>
                  <a:lnTo>
                    <a:pt x="303745" y="89222"/>
                  </a:lnTo>
                  <a:lnTo>
                    <a:pt x="344348" y="69045"/>
                  </a:lnTo>
                  <a:lnTo>
                    <a:pt x="386269" y="51267"/>
                  </a:lnTo>
                  <a:lnTo>
                    <a:pt x="429418" y="35977"/>
                  </a:lnTo>
                  <a:lnTo>
                    <a:pt x="473704" y="23265"/>
                  </a:lnTo>
                  <a:lnTo>
                    <a:pt x="519039" y="13221"/>
                  </a:lnTo>
                  <a:lnTo>
                    <a:pt x="565332" y="5936"/>
                  </a:lnTo>
                  <a:lnTo>
                    <a:pt x="612492" y="1498"/>
                  </a:lnTo>
                  <a:lnTo>
                    <a:pt x="660417" y="0"/>
                  </a:lnTo>
                  <a:lnTo>
                    <a:pt x="16990968" y="0"/>
                  </a:lnTo>
                  <a:lnTo>
                    <a:pt x="17038893" y="1498"/>
                  </a:lnTo>
                  <a:lnTo>
                    <a:pt x="17086054" y="5936"/>
                  </a:lnTo>
                  <a:lnTo>
                    <a:pt x="17132346" y="13221"/>
                  </a:lnTo>
                  <a:lnTo>
                    <a:pt x="17177681" y="23265"/>
                  </a:lnTo>
                  <a:lnTo>
                    <a:pt x="17221967" y="35977"/>
                  </a:lnTo>
                  <a:lnTo>
                    <a:pt x="17265116" y="51267"/>
                  </a:lnTo>
                  <a:lnTo>
                    <a:pt x="17307037" y="69045"/>
                  </a:lnTo>
                  <a:lnTo>
                    <a:pt x="17347641" y="89222"/>
                  </a:lnTo>
                  <a:lnTo>
                    <a:pt x="17386836" y="111707"/>
                  </a:lnTo>
                  <a:lnTo>
                    <a:pt x="17424534" y="136410"/>
                  </a:lnTo>
                  <a:lnTo>
                    <a:pt x="17460644" y="163241"/>
                  </a:lnTo>
                  <a:lnTo>
                    <a:pt x="17495077" y="192111"/>
                  </a:lnTo>
                  <a:lnTo>
                    <a:pt x="17527742" y="222928"/>
                  </a:lnTo>
                  <a:lnTo>
                    <a:pt x="17558549" y="255604"/>
                  </a:lnTo>
                  <a:lnTo>
                    <a:pt x="17587409" y="290049"/>
                  </a:lnTo>
                  <a:lnTo>
                    <a:pt x="17614231" y="326171"/>
                  </a:lnTo>
                  <a:lnTo>
                    <a:pt x="17638925" y="363882"/>
                  </a:lnTo>
                  <a:lnTo>
                    <a:pt x="17661403" y="403090"/>
                  </a:lnTo>
                  <a:lnTo>
                    <a:pt x="17681572" y="443708"/>
                  </a:lnTo>
                  <a:lnTo>
                    <a:pt x="17699345" y="485643"/>
                  </a:lnTo>
                  <a:lnTo>
                    <a:pt x="17714630" y="528806"/>
                  </a:lnTo>
                  <a:lnTo>
                    <a:pt x="17727338" y="573108"/>
                  </a:lnTo>
                  <a:lnTo>
                    <a:pt x="17737378" y="618458"/>
                  </a:lnTo>
                  <a:lnTo>
                    <a:pt x="17744661" y="664766"/>
                  </a:lnTo>
                  <a:lnTo>
                    <a:pt x="17749097" y="711943"/>
                  </a:lnTo>
                  <a:lnTo>
                    <a:pt x="17750595" y="759897"/>
                  </a:lnTo>
                  <a:lnTo>
                    <a:pt x="17750595" y="7641150"/>
                  </a:lnTo>
                  <a:lnTo>
                    <a:pt x="17749097" y="7689105"/>
                  </a:lnTo>
                  <a:lnTo>
                    <a:pt x="17744661" y="7736281"/>
                  </a:lnTo>
                  <a:lnTo>
                    <a:pt x="17737378" y="7782590"/>
                  </a:lnTo>
                  <a:lnTo>
                    <a:pt x="17727338" y="7827940"/>
                  </a:lnTo>
                  <a:lnTo>
                    <a:pt x="17714630" y="7872241"/>
                  </a:lnTo>
                  <a:lnTo>
                    <a:pt x="17699345" y="7915405"/>
                  </a:lnTo>
                  <a:lnTo>
                    <a:pt x="17681572" y="7957340"/>
                  </a:lnTo>
                  <a:lnTo>
                    <a:pt x="17661403" y="7997957"/>
                  </a:lnTo>
                  <a:lnTo>
                    <a:pt x="17638925" y="8037166"/>
                  </a:lnTo>
                  <a:lnTo>
                    <a:pt x="17614231" y="8074877"/>
                  </a:lnTo>
                  <a:lnTo>
                    <a:pt x="17587409" y="8110999"/>
                  </a:lnTo>
                  <a:lnTo>
                    <a:pt x="17558549" y="8145443"/>
                  </a:lnTo>
                  <a:lnTo>
                    <a:pt x="17527742" y="8178119"/>
                  </a:lnTo>
                  <a:lnTo>
                    <a:pt x="17495077" y="8208937"/>
                  </a:lnTo>
                  <a:lnTo>
                    <a:pt x="17460644" y="8237806"/>
                  </a:lnTo>
                  <a:lnTo>
                    <a:pt x="17424534" y="8264638"/>
                  </a:lnTo>
                  <a:lnTo>
                    <a:pt x="17386836" y="8289341"/>
                  </a:lnTo>
                  <a:lnTo>
                    <a:pt x="17347641" y="8311825"/>
                  </a:lnTo>
                  <a:lnTo>
                    <a:pt x="17307037" y="8332002"/>
                  </a:lnTo>
                  <a:lnTo>
                    <a:pt x="17265116" y="8349780"/>
                  </a:lnTo>
                  <a:lnTo>
                    <a:pt x="17221967" y="8365071"/>
                  </a:lnTo>
                  <a:lnTo>
                    <a:pt x="17177681" y="8377783"/>
                  </a:lnTo>
                  <a:lnTo>
                    <a:pt x="17132346" y="8387826"/>
                  </a:lnTo>
                  <a:lnTo>
                    <a:pt x="17086054" y="8395112"/>
                  </a:lnTo>
                  <a:lnTo>
                    <a:pt x="17038893" y="8399549"/>
                  </a:lnTo>
                  <a:lnTo>
                    <a:pt x="16990955" y="8401048"/>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pic>
          <p:nvPicPr>
            <p:cNvPr id="58" name="Google Shape;58;p7"/>
            <p:cNvPicPr preferRelativeResize="0"/>
            <p:nvPr/>
          </p:nvPicPr>
          <p:blipFill rotWithShape="1">
            <a:blip r:embed="rId3">
              <a:alphaModFix/>
            </a:blip>
            <a:srcRect b="0" l="0" r="0" t="0"/>
            <a:stretch/>
          </p:blipFill>
          <p:spPr>
            <a:xfrm>
              <a:off x="12644377" y="676880"/>
              <a:ext cx="4614674" cy="9375158"/>
            </a:xfrm>
            <a:prstGeom prst="rect">
              <a:avLst/>
            </a:prstGeom>
            <a:noFill/>
            <a:ln>
              <a:noFill/>
            </a:ln>
          </p:spPr>
        </p:pic>
        <p:pic>
          <p:nvPicPr>
            <p:cNvPr id="59" name="Google Shape;59;p7"/>
            <p:cNvPicPr preferRelativeResize="0"/>
            <p:nvPr/>
          </p:nvPicPr>
          <p:blipFill rotWithShape="1">
            <a:blip r:embed="rId4">
              <a:alphaModFix/>
            </a:blip>
            <a:srcRect b="0" l="0" r="0" t="0"/>
            <a:stretch/>
          </p:blipFill>
          <p:spPr>
            <a:xfrm>
              <a:off x="12956968" y="943368"/>
              <a:ext cx="3996233" cy="8672021"/>
            </a:xfrm>
            <a:prstGeom prst="rect">
              <a:avLst/>
            </a:prstGeom>
            <a:noFill/>
            <a:ln>
              <a:noFill/>
            </a:ln>
          </p:spPr>
        </p:pic>
        <p:pic>
          <p:nvPicPr>
            <p:cNvPr id="60" name="Google Shape;60;p7"/>
            <p:cNvPicPr preferRelativeResize="0"/>
            <p:nvPr/>
          </p:nvPicPr>
          <p:blipFill rotWithShape="1">
            <a:blip r:embed="rId5">
              <a:alphaModFix/>
            </a:blip>
            <a:srcRect b="0" l="0" r="0" t="0"/>
            <a:stretch/>
          </p:blipFill>
          <p:spPr>
            <a:xfrm>
              <a:off x="544313" y="130252"/>
              <a:ext cx="11515724" cy="2409824"/>
            </a:xfrm>
            <a:prstGeom prst="rect">
              <a:avLst/>
            </a:prstGeom>
            <a:noFill/>
            <a:ln>
              <a:noFill/>
            </a:ln>
          </p:spPr>
        </p:pic>
        <p:sp>
          <p:nvSpPr>
            <p:cNvPr id="61" name="Google Shape;61;p7"/>
            <p:cNvSpPr/>
            <p:nvPr/>
          </p:nvSpPr>
          <p:spPr>
            <a:xfrm>
              <a:off x="1028700" y="9209735"/>
              <a:ext cx="485775" cy="485775"/>
            </a:xfrm>
            <a:custGeom>
              <a:rect b="b" l="l" r="r" t="t"/>
              <a:pathLst>
                <a:path extrusionOk="0" h="485775" w="485775">
                  <a:moveTo>
                    <a:pt x="242887" y="485774"/>
                  </a:moveTo>
                  <a:lnTo>
                    <a:pt x="193937" y="480840"/>
                  </a:lnTo>
                  <a:lnTo>
                    <a:pt x="148344" y="466687"/>
                  </a:lnTo>
                  <a:lnTo>
                    <a:pt x="107086" y="444293"/>
                  </a:lnTo>
                  <a:lnTo>
                    <a:pt x="71140" y="414634"/>
                  </a:lnTo>
                  <a:lnTo>
                    <a:pt x="41481" y="378688"/>
                  </a:lnTo>
                  <a:lnTo>
                    <a:pt x="19087" y="337430"/>
                  </a:lnTo>
                  <a:lnTo>
                    <a:pt x="4934" y="291837"/>
                  </a:lnTo>
                  <a:lnTo>
                    <a:pt x="0" y="242887"/>
                  </a:lnTo>
                  <a:lnTo>
                    <a:pt x="4934" y="193937"/>
                  </a:lnTo>
                  <a:lnTo>
                    <a:pt x="19087" y="148344"/>
                  </a:lnTo>
                  <a:lnTo>
                    <a:pt x="41481" y="107086"/>
                  </a:lnTo>
                  <a:lnTo>
                    <a:pt x="71140" y="71140"/>
                  </a:lnTo>
                  <a:lnTo>
                    <a:pt x="107086" y="41481"/>
                  </a:lnTo>
                  <a:lnTo>
                    <a:pt x="148344" y="19087"/>
                  </a:lnTo>
                  <a:lnTo>
                    <a:pt x="193937" y="4934"/>
                  </a:lnTo>
                  <a:lnTo>
                    <a:pt x="242887" y="0"/>
                  </a:lnTo>
                  <a:lnTo>
                    <a:pt x="291837" y="4934"/>
                  </a:lnTo>
                  <a:lnTo>
                    <a:pt x="337430" y="19087"/>
                  </a:lnTo>
                  <a:lnTo>
                    <a:pt x="378688" y="41481"/>
                  </a:lnTo>
                  <a:lnTo>
                    <a:pt x="414634" y="71140"/>
                  </a:lnTo>
                  <a:lnTo>
                    <a:pt x="444293" y="107086"/>
                  </a:lnTo>
                  <a:lnTo>
                    <a:pt x="466687" y="148344"/>
                  </a:lnTo>
                  <a:lnTo>
                    <a:pt x="480840" y="193937"/>
                  </a:lnTo>
                  <a:lnTo>
                    <a:pt x="485774" y="242887"/>
                  </a:lnTo>
                  <a:lnTo>
                    <a:pt x="480840" y="291837"/>
                  </a:lnTo>
                  <a:lnTo>
                    <a:pt x="466687" y="337430"/>
                  </a:lnTo>
                  <a:lnTo>
                    <a:pt x="444293" y="378688"/>
                  </a:lnTo>
                  <a:lnTo>
                    <a:pt x="414634" y="414634"/>
                  </a:lnTo>
                  <a:lnTo>
                    <a:pt x="378688" y="444293"/>
                  </a:lnTo>
                  <a:lnTo>
                    <a:pt x="337430" y="466687"/>
                  </a:lnTo>
                  <a:lnTo>
                    <a:pt x="291837" y="480840"/>
                  </a:lnTo>
                  <a:lnTo>
                    <a:pt x="242887" y="485774"/>
                  </a:lnTo>
                  <a:close/>
                </a:path>
              </a:pathLst>
            </a:custGeom>
            <a:solidFill>
              <a:srgbClr val="582BE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pic>
          <p:nvPicPr>
            <p:cNvPr id="62" name="Google Shape;62;p7"/>
            <p:cNvPicPr preferRelativeResize="0"/>
            <p:nvPr/>
          </p:nvPicPr>
          <p:blipFill rotWithShape="1">
            <a:blip r:embed="rId6">
              <a:alphaModFix/>
            </a:blip>
            <a:srcRect b="0" l="0" r="0" t="0"/>
            <a:stretch/>
          </p:blipFill>
          <p:spPr>
            <a:xfrm>
              <a:off x="1160376" y="9357768"/>
              <a:ext cx="219057" cy="180974"/>
            </a:xfrm>
            <a:prstGeom prst="rect">
              <a:avLst/>
            </a:prstGeom>
            <a:noFill/>
            <a:ln>
              <a:noFill/>
            </a:ln>
          </p:spPr>
        </p:pic>
        <p:sp>
          <p:nvSpPr>
            <p:cNvPr id="63" name="Google Shape;63;p7"/>
            <p:cNvSpPr/>
            <p:nvPr/>
          </p:nvSpPr>
          <p:spPr>
            <a:xfrm>
              <a:off x="1673644" y="9209735"/>
              <a:ext cx="485775" cy="485775"/>
            </a:xfrm>
            <a:custGeom>
              <a:rect b="b" l="l" r="r" t="t"/>
              <a:pathLst>
                <a:path extrusionOk="0" h="485775" w="485775">
                  <a:moveTo>
                    <a:pt x="242887" y="485774"/>
                  </a:moveTo>
                  <a:lnTo>
                    <a:pt x="193937" y="480840"/>
                  </a:lnTo>
                  <a:lnTo>
                    <a:pt x="148344" y="466687"/>
                  </a:lnTo>
                  <a:lnTo>
                    <a:pt x="107086" y="444293"/>
                  </a:lnTo>
                  <a:lnTo>
                    <a:pt x="71140" y="414634"/>
                  </a:lnTo>
                  <a:lnTo>
                    <a:pt x="41481" y="378688"/>
                  </a:lnTo>
                  <a:lnTo>
                    <a:pt x="19087" y="337430"/>
                  </a:lnTo>
                  <a:lnTo>
                    <a:pt x="4934" y="291837"/>
                  </a:lnTo>
                  <a:lnTo>
                    <a:pt x="0" y="242887"/>
                  </a:lnTo>
                  <a:lnTo>
                    <a:pt x="4934" y="193937"/>
                  </a:lnTo>
                  <a:lnTo>
                    <a:pt x="19087" y="148344"/>
                  </a:lnTo>
                  <a:lnTo>
                    <a:pt x="41481" y="107086"/>
                  </a:lnTo>
                  <a:lnTo>
                    <a:pt x="71140" y="71140"/>
                  </a:lnTo>
                  <a:lnTo>
                    <a:pt x="107086" y="41481"/>
                  </a:lnTo>
                  <a:lnTo>
                    <a:pt x="148344" y="19087"/>
                  </a:lnTo>
                  <a:lnTo>
                    <a:pt x="193937" y="4934"/>
                  </a:lnTo>
                  <a:lnTo>
                    <a:pt x="242887" y="0"/>
                  </a:lnTo>
                  <a:lnTo>
                    <a:pt x="291837" y="4934"/>
                  </a:lnTo>
                  <a:lnTo>
                    <a:pt x="337430" y="19087"/>
                  </a:lnTo>
                  <a:lnTo>
                    <a:pt x="378688" y="41481"/>
                  </a:lnTo>
                  <a:lnTo>
                    <a:pt x="414634" y="71140"/>
                  </a:lnTo>
                  <a:lnTo>
                    <a:pt x="444293" y="107086"/>
                  </a:lnTo>
                  <a:lnTo>
                    <a:pt x="466687" y="148344"/>
                  </a:lnTo>
                  <a:lnTo>
                    <a:pt x="480840" y="193937"/>
                  </a:lnTo>
                  <a:lnTo>
                    <a:pt x="485774" y="242887"/>
                  </a:lnTo>
                  <a:lnTo>
                    <a:pt x="480840" y="291837"/>
                  </a:lnTo>
                  <a:lnTo>
                    <a:pt x="466687" y="337430"/>
                  </a:lnTo>
                  <a:lnTo>
                    <a:pt x="444293" y="378688"/>
                  </a:lnTo>
                  <a:lnTo>
                    <a:pt x="414634" y="414634"/>
                  </a:lnTo>
                  <a:lnTo>
                    <a:pt x="378688" y="444293"/>
                  </a:lnTo>
                  <a:lnTo>
                    <a:pt x="337430" y="466687"/>
                  </a:lnTo>
                  <a:lnTo>
                    <a:pt x="291837" y="480840"/>
                  </a:lnTo>
                  <a:lnTo>
                    <a:pt x="242887" y="485774"/>
                  </a:lnTo>
                  <a:close/>
                </a:path>
              </a:pathLst>
            </a:custGeom>
            <a:solidFill>
              <a:srgbClr val="1B1B1B"/>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pic>
          <p:nvPicPr>
            <p:cNvPr id="64" name="Google Shape;64;p7"/>
            <p:cNvPicPr preferRelativeResize="0"/>
            <p:nvPr/>
          </p:nvPicPr>
          <p:blipFill rotWithShape="1">
            <a:blip r:embed="rId7">
              <a:alphaModFix/>
            </a:blip>
            <a:srcRect b="0" l="0" r="0" t="0"/>
            <a:stretch/>
          </p:blipFill>
          <p:spPr>
            <a:xfrm>
              <a:off x="1820641" y="9358301"/>
              <a:ext cx="190257" cy="189434"/>
            </a:xfrm>
            <a:prstGeom prst="rect">
              <a:avLst/>
            </a:prstGeom>
            <a:noFill/>
            <a:ln>
              <a:noFill/>
            </a:ln>
          </p:spPr>
        </p:pic>
        <p:sp>
          <p:nvSpPr>
            <p:cNvPr id="65" name="Google Shape;65;p7"/>
            <p:cNvSpPr/>
            <p:nvPr/>
          </p:nvSpPr>
          <p:spPr>
            <a:xfrm>
              <a:off x="2318588" y="9209735"/>
              <a:ext cx="485775" cy="485775"/>
            </a:xfrm>
            <a:custGeom>
              <a:rect b="b" l="l" r="r" t="t"/>
              <a:pathLst>
                <a:path extrusionOk="0" h="485775" w="485775">
                  <a:moveTo>
                    <a:pt x="242887" y="485774"/>
                  </a:moveTo>
                  <a:lnTo>
                    <a:pt x="193937" y="480840"/>
                  </a:lnTo>
                  <a:lnTo>
                    <a:pt x="148344" y="466687"/>
                  </a:lnTo>
                  <a:lnTo>
                    <a:pt x="107086" y="444293"/>
                  </a:lnTo>
                  <a:lnTo>
                    <a:pt x="71140" y="414634"/>
                  </a:lnTo>
                  <a:lnTo>
                    <a:pt x="41481" y="378688"/>
                  </a:lnTo>
                  <a:lnTo>
                    <a:pt x="19087" y="337430"/>
                  </a:lnTo>
                  <a:lnTo>
                    <a:pt x="4934" y="291837"/>
                  </a:lnTo>
                  <a:lnTo>
                    <a:pt x="0" y="242887"/>
                  </a:lnTo>
                  <a:lnTo>
                    <a:pt x="4934" y="193937"/>
                  </a:lnTo>
                  <a:lnTo>
                    <a:pt x="19087" y="148344"/>
                  </a:lnTo>
                  <a:lnTo>
                    <a:pt x="41481" y="107086"/>
                  </a:lnTo>
                  <a:lnTo>
                    <a:pt x="71140" y="71140"/>
                  </a:lnTo>
                  <a:lnTo>
                    <a:pt x="107086" y="41481"/>
                  </a:lnTo>
                  <a:lnTo>
                    <a:pt x="148344" y="19087"/>
                  </a:lnTo>
                  <a:lnTo>
                    <a:pt x="193937" y="4934"/>
                  </a:lnTo>
                  <a:lnTo>
                    <a:pt x="242887" y="0"/>
                  </a:lnTo>
                  <a:lnTo>
                    <a:pt x="291837" y="4934"/>
                  </a:lnTo>
                  <a:lnTo>
                    <a:pt x="337430" y="19087"/>
                  </a:lnTo>
                  <a:lnTo>
                    <a:pt x="378688" y="41481"/>
                  </a:lnTo>
                  <a:lnTo>
                    <a:pt x="414634" y="71140"/>
                  </a:lnTo>
                  <a:lnTo>
                    <a:pt x="444293" y="107086"/>
                  </a:lnTo>
                  <a:lnTo>
                    <a:pt x="466687" y="148344"/>
                  </a:lnTo>
                  <a:lnTo>
                    <a:pt x="480840" y="193937"/>
                  </a:lnTo>
                  <a:lnTo>
                    <a:pt x="485774" y="242887"/>
                  </a:lnTo>
                  <a:lnTo>
                    <a:pt x="480840" y="291837"/>
                  </a:lnTo>
                  <a:lnTo>
                    <a:pt x="466687" y="337430"/>
                  </a:lnTo>
                  <a:lnTo>
                    <a:pt x="444293" y="378688"/>
                  </a:lnTo>
                  <a:lnTo>
                    <a:pt x="414634" y="414634"/>
                  </a:lnTo>
                  <a:lnTo>
                    <a:pt x="378688" y="444293"/>
                  </a:lnTo>
                  <a:lnTo>
                    <a:pt x="337430" y="466687"/>
                  </a:lnTo>
                  <a:lnTo>
                    <a:pt x="291837" y="480840"/>
                  </a:lnTo>
                  <a:lnTo>
                    <a:pt x="242887" y="485774"/>
                  </a:lnTo>
                  <a:close/>
                </a:path>
              </a:pathLst>
            </a:custGeom>
            <a:solidFill>
              <a:srgbClr val="1B1B1B"/>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pic>
          <p:nvPicPr>
            <p:cNvPr id="66" name="Google Shape;66;p7"/>
            <p:cNvPicPr preferRelativeResize="0"/>
            <p:nvPr/>
          </p:nvPicPr>
          <p:blipFill rotWithShape="1">
            <a:blip r:embed="rId8">
              <a:alphaModFix/>
            </a:blip>
            <a:srcRect b="0" l="0" r="0" t="0"/>
            <a:stretch/>
          </p:blipFill>
          <p:spPr>
            <a:xfrm>
              <a:off x="2472604" y="9354582"/>
              <a:ext cx="171449" cy="189656"/>
            </a:xfrm>
            <a:prstGeom prst="rect">
              <a:avLst/>
            </a:prstGeom>
            <a:noFill/>
            <a:ln>
              <a:noFill/>
            </a:ln>
          </p:spPr>
        </p:pic>
        <p:sp>
          <p:nvSpPr>
            <p:cNvPr id="67" name="Google Shape;67;p7"/>
            <p:cNvSpPr/>
            <p:nvPr/>
          </p:nvSpPr>
          <p:spPr>
            <a:xfrm>
              <a:off x="17003735" y="1028699"/>
              <a:ext cx="257175" cy="66675"/>
            </a:xfrm>
            <a:custGeom>
              <a:rect b="b" l="l" r="r" t="t"/>
              <a:pathLst>
                <a:path extrusionOk="0" h="66675" w="257175">
                  <a:moveTo>
                    <a:pt x="32109" y="66674"/>
                  </a:moveTo>
                  <a:lnTo>
                    <a:pt x="19608" y="64056"/>
                  </a:lnTo>
                  <a:lnTo>
                    <a:pt x="9402" y="56913"/>
                  </a:lnTo>
                  <a:lnTo>
                    <a:pt x="2522" y="46316"/>
                  </a:lnTo>
                  <a:lnTo>
                    <a:pt x="0" y="33337"/>
                  </a:lnTo>
                  <a:lnTo>
                    <a:pt x="2522" y="20358"/>
                  </a:lnTo>
                  <a:lnTo>
                    <a:pt x="9402" y="9761"/>
                  </a:lnTo>
                  <a:lnTo>
                    <a:pt x="19608" y="2618"/>
                  </a:lnTo>
                  <a:lnTo>
                    <a:pt x="32109" y="0"/>
                  </a:lnTo>
                  <a:lnTo>
                    <a:pt x="44610" y="2618"/>
                  </a:lnTo>
                  <a:lnTo>
                    <a:pt x="54816" y="9761"/>
                  </a:lnTo>
                  <a:lnTo>
                    <a:pt x="61696" y="20358"/>
                  </a:lnTo>
                  <a:lnTo>
                    <a:pt x="64218" y="33337"/>
                  </a:lnTo>
                  <a:lnTo>
                    <a:pt x="61696" y="46316"/>
                  </a:lnTo>
                  <a:lnTo>
                    <a:pt x="54816" y="56913"/>
                  </a:lnTo>
                  <a:lnTo>
                    <a:pt x="44610" y="64056"/>
                  </a:lnTo>
                  <a:lnTo>
                    <a:pt x="32109" y="66674"/>
                  </a:lnTo>
                  <a:close/>
                </a:path>
                <a:path extrusionOk="0" h="66675" w="257175">
                  <a:moveTo>
                    <a:pt x="224766" y="66674"/>
                  </a:moveTo>
                  <a:lnTo>
                    <a:pt x="212264" y="64056"/>
                  </a:lnTo>
                  <a:lnTo>
                    <a:pt x="202058" y="56913"/>
                  </a:lnTo>
                  <a:lnTo>
                    <a:pt x="195179" y="46316"/>
                  </a:lnTo>
                  <a:lnTo>
                    <a:pt x="192656" y="33337"/>
                  </a:lnTo>
                  <a:lnTo>
                    <a:pt x="195179" y="20358"/>
                  </a:lnTo>
                  <a:lnTo>
                    <a:pt x="202058" y="9761"/>
                  </a:lnTo>
                  <a:lnTo>
                    <a:pt x="212264" y="2618"/>
                  </a:lnTo>
                  <a:lnTo>
                    <a:pt x="224766" y="0"/>
                  </a:lnTo>
                  <a:lnTo>
                    <a:pt x="237267" y="2618"/>
                  </a:lnTo>
                  <a:lnTo>
                    <a:pt x="247473" y="9761"/>
                  </a:lnTo>
                  <a:lnTo>
                    <a:pt x="254353" y="20358"/>
                  </a:lnTo>
                  <a:lnTo>
                    <a:pt x="256875" y="33337"/>
                  </a:lnTo>
                  <a:lnTo>
                    <a:pt x="254353" y="46316"/>
                  </a:lnTo>
                  <a:lnTo>
                    <a:pt x="247473" y="56913"/>
                  </a:lnTo>
                  <a:lnTo>
                    <a:pt x="237267" y="64056"/>
                  </a:lnTo>
                  <a:lnTo>
                    <a:pt x="224766" y="66674"/>
                  </a:lnTo>
                  <a:close/>
                </a:path>
                <a:path extrusionOk="0" h="66675" w="257175">
                  <a:moveTo>
                    <a:pt x="128437" y="66674"/>
                  </a:moveTo>
                  <a:lnTo>
                    <a:pt x="115936" y="64056"/>
                  </a:lnTo>
                  <a:lnTo>
                    <a:pt x="105730" y="56913"/>
                  </a:lnTo>
                  <a:lnTo>
                    <a:pt x="98850" y="46316"/>
                  </a:lnTo>
                  <a:lnTo>
                    <a:pt x="96328" y="33337"/>
                  </a:lnTo>
                  <a:lnTo>
                    <a:pt x="98850" y="20358"/>
                  </a:lnTo>
                  <a:lnTo>
                    <a:pt x="105730" y="9761"/>
                  </a:lnTo>
                  <a:lnTo>
                    <a:pt x="115936" y="2618"/>
                  </a:lnTo>
                  <a:lnTo>
                    <a:pt x="128437" y="0"/>
                  </a:lnTo>
                  <a:lnTo>
                    <a:pt x="140939" y="2618"/>
                  </a:lnTo>
                  <a:lnTo>
                    <a:pt x="151145" y="9761"/>
                  </a:lnTo>
                  <a:lnTo>
                    <a:pt x="158024" y="20358"/>
                  </a:lnTo>
                  <a:lnTo>
                    <a:pt x="160547" y="33337"/>
                  </a:lnTo>
                  <a:lnTo>
                    <a:pt x="158024" y="46316"/>
                  </a:lnTo>
                  <a:lnTo>
                    <a:pt x="151145" y="56913"/>
                  </a:lnTo>
                  <a:lnTo>
                    <a:pt x="140939" y="64056"/>
                  </a:lnTo>
                  <a:lnTo>
                    <a:pt x="128437" y="66674"/>
                  </a:lnTo>
                  <a:close/>
                </a:path>
              </a:pathLst>
            </a:custGeom>
            <a:solidFill>
              <a:srgbClr val="F1E8E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grpSp>
      <p:sp>
        <p:nvSpPr>
          <p:cNvPr id="68" name="Google Shape;68;p7"/>
          <p:cNvSpPr txBox="1"/>
          <p:nvPr>
            <p:ph type="title"/>
          </p:nvPr>
        </p:nvSpPr>
        <p:spPr>
          <a:xfrm>
            <a:off x="945101" y="1045025"/>
            <a:ext cx="9208800" cy="3384900"/>
          </a:xfrm>
          <a:prstGeom prst="rect">
            <a:avLst/>
          </a:prstGeom>
          <a:noFill/>
          <a:ln>
            <a:noFill/>
          </a:ln>
        </p:spPr>
        <p:txBody>
          <a:bodyPr anchorCtr="0" anchor="t" bIns="0" lIns="0" spcFirstLastPara="1" rIns="0" wrap="square" tIns="158750">
            <a:spAutoFit/>
          </a:bodyPr>
          <a:lstStyle/>
          <a:p>
            <a:pPr indent="0" lvl="0" marL="12700" marR="5080" rtl="0" algn="l">
              <a:lnSpc>
                <a:spcPct val="109500"/>
              </a:lnSpc>
              <a:spcBef>
                <a:spcPts val="0"/>
              </a:spcBef>
              <a:spcAft>
                <a:spcPts val="0"/>
              </a:spcAft>
              <a:buNone/>
            </a:pPr>
            <a:r>
              <a:rPr lang="en-US" sz="10000"/>
              <a:t>Friday  Casual  Publisher</a:t>
            </a:r>
            <a:endParaRPr sz="100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16"/>
          <p:cNvSpPr/>
          <p:nvPr/>
        </p:nvSpPr>
        <p:spPr>
          <a:xfrm>
            <a:off x="1028700" y="1462090"/>
            <a:ext cx="1200785" cy="0"/>
          </a:xfrm>
          <a:custGeom>
            <a:rect b="b" l="l" r="r" t="t"/>
            <a:pathLst>
              <a:path extrusionOk="0" h="120000" w="1200785">
                <a:moveTo>
                  <a:pt x="0" y="0"/>
                </a:moveTo>
                <a:lnTo>
                  <a:pt x="1200285" y="0"/>
                </a:lnTo>
              </a:path>
            </a:pathLst>
          </a:custGeom>
          <a:noFill/>
          <a:ln cap="flat" cmpd="sng" w="47600">
            <a:solidFill>
              <a:srgbClr val="582BEC"/>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79" name="Google Shape;179;p16"/>
          <p:cNvSpPr/>
          <p:nvPr/>
        </p:nvSpPr>
        <p:spPr>
          <a:xfrm>
            <a:off x="16928034" y="998445"/>
            <a:ext cx="320040" cy="320040"/>
          </a:xfrm>
          <a:custGeom>
            <a:rect b="b" l="l" r="r" t="t"/>
            <a:pathLst>
              <a:path extrusionOk="0" h="320040" w="320040">
                <a:moveTo>
                  <a:pt x="88816" y="88816"/>
                </a:moveTo>
                <a:lnTo>
                  <a:pt x="231224" y="231224"/>
                </a:lnTo>
              </a:path>
              <a:path extrusionOk="0" h="320040" w="320040">
                <a:moveTo>
                  <a:pt x="231224" y="88816"/>
                </a:moveTo>
                <a:lnTo>
                  <a:pt x="88816" y="231224"/>
                </a:lnTo>
              </a:path>
              <a:path extrusionOk="0" h="320040" w="320040">
                <a:moveTo>
                  <a:pt x="320041" y="160020"/>
                </a:moveTo>
                <a:lnTo>
                  <a:pt x="315244" y="198911"/>
                </a:lnTo>
                <a:lnTo>
                  <a:pt x="301147" y="235454"/>
                </a:lnTo>
                <a:lnTo>
                  <a:pt x="278595" y="267477"/>
                </a:lnTo>
                <a:lnTo>
                  <a:pt x="248923" y="293072"/>
                </a:lnTo>
                <a:lnTo>
                  <a:pt x="213921" y="310691"/>
                </a:lnTo>
                <a:lnTo>
                  <a:pt x="175705" y="319272"/>
                </a:lnTo>
                <a:lnTo>
                  <a:pt x="160020" y="320041"/>
                </a:lnTo>
                <a:lnTo>
                  <a:pt x="152159" y="319849"/>
                </a:lnTo>
                <a:lnTo>
                  <a:pt x="113568" y="313152"/>
                </a:lnTo>
                <a:lnTo>
                  <a:pt x="77761" y="297280"/>
                </a:lnTo>
                <a:lnTo>
                  <a:pt x="46868" y="273172"/>
                </a:lnTo>
                <a:lnTo>
                  <a:pt x="22760" y="242279"/>
                </a:lnTo>
                <a:lnTo>
                  <a:pt x="6888" y="206472"/>
                </a:lnTo>
                <a:lnTo>
                  <a:pt x="192" y="167881"/>
                </a:lnTo>
                <a:lnTo>
                  <a:pt x="0" y="160020"/>
                </a:lnTo>
                <a:lnTo>
                  <a:pt x="192" y="152159"/>
                </a:lnTo>
                <a:lnTo>
                  <a:pt x="6888" y="113568"/>
                </a:lnTo>
                <a:lnTo>
                  <a:pt x="22760" y="77761"/>
                </a:lnTo>
                <a:lnTo>
                  <a:pt x="46868" y="46868"/>
                </a:lnTo>
                <a:lnTo>
                  <a:pt x="77761" y="22760"/>
                </a:lnTo>
                <a:lnTo>
                  <a:pt x="113568" y="6888"/>
                </a:lnTo>
                <a:lnTo>
                  <a:pt x="152159" y="192"/>
                </a:lnTo>
                <a:lnTo>
                  <a:pt x="160020" y="0"/>
                </a:lnTo>
                <a:lnTo>
                  <a:pt x="167881" y="192"/>
                </a:lnTo>
                <a:lnTo>
                  <a:pt x="206472" y="6888"/>
                </a:lnTo>
                <a:lnTo>
                  <a:pt x="242279" y="22760"/>
                </a:lnTo>
                <a:lnTo>
                  <a:pt x="273172" y="46868"/>
                </a:lnTo>
                <a:lnTo>
                  <a:pt x="297280" y="77761"/>
                </a:lnTo>
                <a:lnTo>
                  <a:pt x="313152" y="113568"/>
                </a:lnTo>
                <a:lnTo>
                  <a:pt x="319849" y="152159"/>
                </a:lnTo>
                <a:lnTo>
                  <a:pt x="320041" y="160020"/>
                </a:lnTo>
                <a:close/>
              </a:path>
            </a:pathLst>
          </a:custGeom>
          <a:noFill/>
          <a:ln cap="flat" cmpd="sng" w="133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80" name="Google Shape;180;p16"/>
          <p:cNvSpPr txBox="1"/>
          <p:nvPr>
            <p:ph type="title"/>
          </p:nvPr>
        </p:nvSpPr>
        <p:spPr>
          <a:xfrm>
            <a:off x="1016000" y="741400"/>
            <a:ext cx="4993500" cy="5361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0" lang="en-US" sz="3400">
                <a:latin typeface="Verdana"/>
                <a:ea typeface="Verdana"/>
                <a:cs typeface="Verdana"/>
                <a:sym typeface="Verdana"/>
              </a:rPr>
              <a:t>Stratejiler</a:t>
            </a:r>
            <a:endParaRPr sz="3400">
              <a:latin typeface="Verdana"/>
              <a:ea typeface="Verdana"/>
              <a:cs typeface="Verdana"/>
              <a:sym typeface="Verdana"/>
            </a:endParaRPr>
          </a:p>
        </p:txBody>
      </p:sp>
      <p:sp>
        <p:nvSpPr>
          <p:cNvPr id="181" name="Google Shape;181;p16"/>
          <p:cNvSpPr txBox="1"/>
          <p:nvPr/>
        </p:nvSpPr>
        <p:spPr>
          <a:xfrm>
            <a:off x="930799" y="2788400"/>
            <a:ext cx="15069600" cy="4816500"/>
          </a:xfrm>
          <a:prstGeom prst="rect">
            <a:avLst/>
          </a:prstGeom>
          <a:noFill/>
          <a:ln>
            <a:noFill/>
          </a:ln>
        </p:spPr>
        <p:txBody>
          <a:bodyPr anchorCtr="0" anchor="t" bIns="0" lIns="0" spcFirstLastPara="1" rIns="0" wrap="square" tIns="12050">
            <a:spAutoFit/>
          </a:bodyPr>
          <a:lstStyle/>
          <a:p>
            <a:pPr indent="0" lvl="0" marL="12700" marR="106679" rtl="0" algn="l">
              <a:lnSpc>
                <a:spcPct val="114999"/>
              </a:lnSpc>
              <a:spcBef>
                <a:spcPts val="0"/>
              </a:spcBef>
              <a:spcAft>
                <a:spcPts val="0"/>
              </a:spcAft>
              <a:buNone/>
            </a:pPr>
            <a:r>
              <a:rPr b="1" lang="en-US" sz="2500">
                <a:solidFill>
                  <a:srgbClr val="F1E8E8"/>
                </a:solidFill>
                <a:latin typeface="Tahoma"/>
                <a:ea typeface="Tahoma"/>
                <a:cs typeface="Tahoma"/>
                <a:sym typeface="Tahoma"/>
              </a:rPr>
              <a:t>Takipçi Ürün Stratejisi</a:t>
            </a:r>
            <a:r>
              <a:rPr lang="en-US" sz="2500">
                <a:solidFill>
                  <a:srgbClr val="F1E8E8"/>
                </a:solidFill>
                <a:latin typeface="Verdana"/>
                <a:ea typeface="Verdana"/>
                <a:cs typeface="Verdana"/>
                <a:sym typeface="Verdana"/>
              </a:rPr>
              <a:t>: Rakip oyun yayıncılarını yakından takip etmek ana stratejimizdir.  Bu doğrultuda, hedef, oyuna giren günlük kullanıcı sayısı arttırmak, oyun içi satın alımı arttırmak ve kullanıcıların reklam izleme süresini uzatmak olarak belirlenmiştir.</a:t>
            </a:r>
            <a:endParaRPr sz="2500">
              <a:solidFill>
                <a:srgbClr val="F1E8E8"/>
              </a:solidFill>
              <a:latin typeface="Verdana"/>
              <a:ea typeface="Verdana"/>
              <a:cs typeface="Verdana"/>
              <a:sym typeface="Verdana"/>
            </a:endParaRPr>
          </a:p>
          <a:p>
            <a:pPr indent="0" lvl="0" marL="12700" marR="106679" rtl="0" algn="l">
              <a:lnSpc>
                <a:spcPct val="114999"/>
              </a:lnSpc>
              <a:spcBef>
                <a:spcPts val="0"/>
              </a:spcBef>
              <a:spcAft>
                <a:spcPts val="0"/>
              </a:spcAft>
              <a:buNone/>
            </a:pPr>
            <a:r>
              <a:t/>
            </a:r>
            <a:endParaRPr sz="2500">
              <a:solidFill>
                <a:srgbClr val="F1E8E8"/>
              </a:solidFill>
              <a:latin typeface="Verdana"/>
              <a:ea typeface="Verdana"/>
              <a:cs typeface="Verdana"/>
              <a:sym typeface="Verdana"/>
            </a:endParaRPr>
          </a:p>
          <a:p>
            <a:pPr indent="0" lvl="0" marL="12700" marR="3092450" rtl="0" algn="just">
              <a:lnSpc>
                <a:spcPct val="114999"/>
              </a:lnSpc>
              <a:spcBef>
                <a:spcPts val="0"/>
              </a:spcBef>
              <a:spcAft>
                <a:spcPts val="0"/>
              </a:spcAft>
              <a:buNone/>
            </a:pPr>
            <a:r>
              <a:rPr lang="en-US" sz="2500">
                <a:solidFill>
                  <a:srgbClr val="F1E8E8"/>
                </a:solidFill>
                <a:latin typeface="Verdana"/>
                <a:ea typeface="Verdana"/>
                <a:cs typeface="Verdana"/>
                <a:sym typeface="Verdana"/>
              </a:rPr>
              <a:t>Ek olarak her oyun MVP olarak A/B Testing sürecinden geçecektir.  Günlük giriş yapan kullanıcılara oyun içi item ya da para verilecektir.  Toplu oyun parası alımlarında indirim </a:t>
            </a:r>
            <a:r>
              <a:rPr lang="en-US" sz="2500">
                <a:solidFill>
                  <a:srgbClr val="F1E8E8"/>
                </a:solidFill>
                <a:latin typeface="Verdana"/>
                <a:ea typeface="Verdana"/>
                <a:cs typeface="Verdana"/>
                <a:sym typeface="Verdana"/>
              </a:rPr>
              <a:t>yapılacaktır</a:t>
            </a:r>
            <a:r>
              <a:rPr lang="en-US" sz="2500">
                <a:solidFill>
                  <a:srgbClr val="F1E8E8"/>
                </a:solidFill>
                <a:latin typeface="Verdana"/>
                <a:ea typeface="Verdana"/>
                <a:cs typeface="Verdana"/>
                <a:sym typeface="Verdana"/>
              </a:rPr>
              <a:t>.</a:t>
            </a:r>
            <a:endParaRPr sz="2500">
              <a:latin typeface="Verdana"/>
              <a:ea typeface="Verdana"/>
              <a:cs typeface="Verdana"/>
              <a:sym typeface="Verdana"/>
            </a:endParaRPr>
          </a:p>
          <a:p>
            <a:pPr indent="0" lvl="0" marL="0" marR="0" rtl="0" algn="l">
              <a:lnSpc>
                <a:spcPct val="100000"/>
              </a:lnSpc>
              <a:spcBef>
                <a:spcPts val="45"/>
              </a:spcBef>
              <a:spcAft>
                <a:spcPts val="0"/>
              </a:spcAft>
              <a:buNone/>
            </a:pPr>
            <a:r>
              <a:t/>
            </a:r>
            <a:endParaRPr sz="2800">
              <a:latin typeface="Verdana"/>
              <a:ea typeface="Verdana"/>
              <a:cs typeface="Verdana"/>
              <a:sym typeface="Verdana"/>
            </a:endParaRPr>
          </a:p>
          <a:p>
            <a:pPr indent="0" lvl="0" marL="12700" marR="5080" rtl="0" algn="l">
              <a:lnSpc>
                <a:spcPct val="114999"/>
              </a:lnSpc>
              <a:spcBef>
                <a:spcPts val="0"/>
              </a:spcBef>
              <a:spcAft>
                <a:spcPts val="0"/>
              </a:spcAft>
              <a:buNone/>
            </a:pPr>
            <a:r>
              <a:rPr lang="en-US" sz="2500">
                <a:solidFill>
                  <a:srgbClr val="F1E8E8"/>
                </a:solidFill>
                <a:latin typeface="Verdana"/>
                <a:ea typeface="Verdana"/>
                <a:cs typeface="Verdana"/>
                <a:sym typeface="Verdana"/>
              </a:rPr>
              <a:t>Problem; insanların eğlenecek yeterli oyunu bulamaması. Stratejimiz, sektör metriklerini  takip ederek kullanıcılara eğlenebilecekleri yeni oyunlar üretmek. Vizyonumuz,  Oyunlarımızın 1 milyar insana ulaşarak eğlendirmesi.</a:t>
            </a:r>
            <a:endParaRPr sz="2500">
              <a:latin typeface="Verdana"/>
              <a:ea typeface="Verdana"/>
              <a:cs typeface="Verdana"/>
              <a:sym typeface="Verdana"/>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pic>
        <p:nvPicPr>
          <p:cNvPr id="186" name="Google Shape;186;p17"/>
          <p:cNvPicPr preferRelativeResize="0"/>
          <p:nvPr/>
        </p:nvPicPr>
        <p:blipFill rotWithShape="1">
          <a:blip r:embed="rId3">
            <a:alphaModFix/>
          </a:blip>
          <a:srcRect b="0" l="0" r="0" t="0"/>
          <a:stretch/>
        </p:blipFill>
        <p:spPr>
          <a:xfrm>
            <a:off x="6724632" y="0"/>
            <a:ext cx="11563367" cy="2400735"/>
          </a:xfrm>
          <a:prstGeom prst="rect">
            <a:avLst/>
          </a:prstGeom>
          <a:noFill/>
          <a:ln>
            <a:noFill/>
          </a:ln>
        </p:spPr>
      </p:pic>
      <p:pic>
        <p:nvPicPr>
          <p:cNvPr id="187" name="Google Shape;187;p17"/>
          <p:cNvPicPr preferRelativeResize="0"/>
          <p:nvPr/>
        </p:nvPicPr>
        <p:blipFill rotWithShape="1">
          <a:blip r:embed="rId4">
            <a:alphaModFix/>
          </a:blip>
          <a:srcRect b="0" l="0" r="0" t="0"/>
          <a:stretch/>
        </p:blipFill>
        <p:spPr>
          <a:xfrm>
            <a:off x="0" y="7193029"/>
            <a:ext cx="7993036" cy="3093970"/>
          </a:xfrm>
          <a:prstGeom prst="rect">
            <a:avLst/>
          </a:prstGeom>
          <a:noFill/>
          <a:ln>
            <a:noFill/>
          </a:ln>
        </p:spPr>
      </p:pic>
      <p:sp>
        <p:nvSpPr>
          <p:cNvPr id="188" name="Google Shape;188;p17"/>
          <p:cNvSpPr txBox="1"/>
          <p:nvPr/>
        </p:nvSpPr>
        <p:spPr>
          <a:xfrm>
            <a:off x="4584504" y="3773285"/>
            <a:ext cx="8927465" cy="2442845"/>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lang="en-US" sz="1700">
                <a:solidFill>
                  <a:srgbClr val="F1E8E8"/>
                </a:solidFill>
                <a:latin typeface="Tahoma"/>
                <a:ea typeface="Tahoma"/>
                <a:cs typeface="Tahoma"/>
                <a:sym typeface="Tahoma"/>
              </a:rPr>
              <a:t>Riskler</a:t>
            </a:r>
            <a:endParaRPr sz="1700">
              <a:latin typeface="Tahoma"/>
              <a:ea typeface="Tahoma"/>
              <a:cs typeface="Tahoma"/>
              <a:sym typeface="Tahoma"/>
            </a:endParaRPr>
          </a:p>
          <a:p>
            <a:pPr indent="0" lvl="0" marL="0" marR="0" rtl="0" algn="ctr">
              <a:lnSpc>
                <a:spcPct val="385333"/>
              </a:lnSpc>
              <a:spcBef>
                <a:spcPts val="660"/>
              </a:spcBef>
              <a:spcAft>
                <a:spcPts val="0"/>
              </a:spcAft>
              <a:buNone/>
            </a:pPr>
            <a:r>
              <a:rPr lang="en-US" sz="1500">
                <a:solidFill>
                  <a:srgbClr val="F1E8E8"/>
                </a:solidFill>
                <a:latin typeface="Verdana"/>
                <a:ea typeface="Verdana"/>
                <a:cs typeface="Verdana"/>
                <a:sym typeface="Verdana"/>
              </a:rPr>
              <a:t>Oyun firmalarının geliştirme kısmında yaşadıkları sıkıntılar nedeniyle prototip teslimini geciktirmesi  Reklam fiyatlarının beklenen CPI ve KPI değerlerinin üstünde çıkması</a:t>
            </a:r>
            <a:endParaRPr sz="1500">
              <a:latin typeface="Verdana"/>
              <a:ea typeface="Verdana"/>
              <a:cs typeface="Verdana"/>
              <a:sym typeface="Verdana"/>
            </a:endParaRPr>
          </a:p>
          <a:p>
            <a:pPr indent="0" lvl="0" marL="0" marR="0" rtl="0" algn="l">
              <a:lnSpc>
                <a:spcPct val="100000"/>
              </a:lnSpc>
              <a:spcBef>
                <a:spcPts val="15"/>
              </a:spcBef>
              <a:spcAft>
                <a:spcPts val="0"/>
              </a:spcAft>
              <a:buNone/>
            </a:pPr>
            <a:r>
              <a:t/>
            </a:r>
            <a:endParaRPr sz="2550">
              <a:latin typeface="Verdana"/>
              <a:ea typeface="Verdana"/>
              <a:cs typeface="Verdana"/>
              <a:sym typeface="Verdana"/>
            </a:endParaRPr>
          </a:p>
          <a:p>
            <a:pPr indent="0" lvl="0" marL="0" marR="0" rtl="0" algn="ctr">
              <a:lnSpc>
                <a:spcPct val="100000"/>
              </a:lnSpc>
              <a:spcBef>
                <a:spcPts val="0"/>
              </a:spcBef>
              <a:spcAft>
                <a:spcPts val="0"/>
              </a:spcAft>
              <a:buNone/>
            </a:pPr>
            <a:r>
              <a:rPr lang="en-US" sz="1500">
                <a:solidFill>
                  <a:srgbClr val="F1E8E8"/>
                </a:solidFill>
                <a:latin typeface="Verdana"/>
                <a:ea typeface="Verdana"/>
                <a:cs typeface="Verdana"/>
                <a:sym typeface="Verdana"/>
              </a:rPr>
              <a:t>Küresel pazarda tanıtım eksikliği</a:t>
            </a:r>
            <a:endParaRPr sz="1500">
              <a:latin typeface="Verdana"/>
              <a:ea typeface="Verdana"/>
              <a:cs typeface="Verdana"/>
              <a:sym typeface="Verdana"/>
            </a:endParaRPr>
          </a:p>
        </p:txBody>
      </p:sp>
      <p:sp>
        <p:nvSpPr>
          <p:cNvPr id="189" name="Google Shape;189;p17"/>
          <p:cNvSpPr/>
          <p:nvPr/>
        </p:nvSpPr>
        <p:spPr>
          <a:xfrm>
            <a:off x="942383" y="3560497"/>
            <a:ext cx="16211550" cy="2896235"/>
          </a:xfrm>
          <a:custGeom>
            <a:rect b="b" l="l" r="r" t="t"/>
            <a:pathLst>
              <a:path extrusionOk="0" h="2896235" w="16211550">
                <a:moveTo>
                  <a:pt x="16211549" y="2895965"/>
                </a:moveTo>
                <a:lnTo>
                  <a:pt x="0" y="2895965"/>
                </a:lnTo>
                <a:lnTo>
                  <a:pt x="0" y="0"/>
                </a:lnTo>
                <a:lnTo>
                  <a:pt x="16211549" y="0"/>
                </a:lnTo>
                <a:lnTo>
                  <a:pt x="16211549" y="2895965"/>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graphicFrame>
        <p:nvGraphicFramePr>
          <p:cNvPr id="190" name="Google Shape;190;p17"/>
          <p:cNvGraphicFramePr/>
          <p:nvPr/>
        </p:nvGraphicFramePr>
        <p:xfrm>
          <a:off x="942383" y="3536235"/>
          <a:ext cx="3000000" cy="3000000"/>
        </p:xfrm>
        <a:graphic>
          <a:graphicData uri="http://schemas.openxmlformats.org/drawingml/2006/table">
            <a:tbl>
              <a:tblPr bandRow="1" firstRow="1">
                <a:noFill/>
                <a:tableStyleId>{387EA8B7-1E74-4AD0-9751-9DE7E96CF3DC}</a:tableStyleId>
              </a:tblPr>
              <a:tblGrid>
                <a:gridCol w="16211550"/>
              </a:tblGrid>
              <a:tr h="714375">
                <a:tc>
                  <a:txBody>
                    <a:bodyPr/>
                    <a:lstStyle/>
                    <a:p>
                      <a:pPr indent="0" lvl="0" marL="0" marR="0" rtl="0" algn="l">
                        <a:lnSpc>
                          <a:spcPct val="100000"/>
                        </a:lnSpc>
                        <a:spcBef>
                          <a:spcPts val="0"/>
                        </a:spcBef>
                        <a:spcAft>
                          <a:spcPts val="0"/>
                        </a:spcAft>
                        <a:buNone/>
                      </a:pPr>
                      <a:r>
                        <a:rPr lang="en-US" sz="4700">
                          <a:latin typeface="Times New Roman"/>
                          <a:ea typeface="Times New Roman"/>
                          <a:cs typeface="Times New Roman"/>
                          <a:sym typeface="Times New Roman"/>
                        </a:rPr>
                        <a:t>R</a:t>
                      </a:r>
                      <a:endParaRPr sz="4700" u="none" cap="none" strike="noStrike">
                        <a:latin typeface="Times New Roman"/>
                        <a:ea typeface="Times New Roman"/>
                        <a:cs typeface="Times New Roman"/>
                        <a:sym typeface="Times New Roman"/>
                      </a:endParaRPr>
                    </a:p>
                  </a:txBody>
                  <a:tcPr marT="0" marB="0" marR="0" marL="0">
                    <a:lnL cap="flat" cmpd="sng" w="19050">
                      <a:solidFill>
                        <a:srgbClr val="646464"/>
                      </a:solidFill>
                      <a:prstDash val="solid"/>
                      <a:round/>
                      <a:headEnd len="sm" w="sm" type="none"/>
                      <a:tailEnd len="sm" w="sm" type="none"/>
                    </a:lnL>
                    <a:lnR cap="flat" cmpd="sng" w="19050">
                      <a:solidFill>
                        <a:srgbClr val="646464"/>
                      </a:solidFill>
                      <a:prstDash val="solid"/>
                      <a:round/>
                      <a:headEnd len="sm" w="sm" type="none"/>
                      <a:tailEnd len="sm" w="sm" type="none"/>
                    </a:lnR>
                    <a:lnT cap="flat" cmpd="sng" w="19050">
                      <a:solidFill>
                        <a:srgbClr val="646464"/>
                      </a:solidFill>
                      <a:prstDash val="solid"/>
                      <a:round/>
                      <a:headEnd len="sm" w="sm" type="none"/>
                      <a:tailEnd len="sm" w="sm" type="none"/>
                    </a:lnT>
                    <a:lnB cap="flat" cmpd="sng" w="19050">
                      <a:solidFill>
                        <a:srgbClr val="646464"/>
                      </a:solidFill>
                      <a:prstDash val="solid"/>
                      <a:round/>
                      <a:headEnd len="sm" w="sm" type="none"/>
                      <a:tailEnd len="sm" w="sm" type="none"/>
                    </a:lnB>
                    <a:solidFill>
                      <a:srgbClr val="000000"/>
                    </a:solidFill>
                  </a:tcPr>
                </a:tc>
              </a:tr>
              <a:tr h="733550">
                <a:tc>
                  <a:txBody>
                    <a:bodyPr/>
                    <a:lstStyle/>
                    <a:p>
                      <a:pPr indent="0" lvl="0" marL="0" marR="0" rtl="0" algn="l">
                        <a:lnSpc>
                          <a:spcPct val="100000"/>
                        </a:lnSpc>
                        <a:spcBef>
                          <a:spcPts val="0"/>
                        </a:spcBef>
                        <a:spcAft>
                          <a:spcPts val="0"/>
                        </a:spcAft>
                        <a:buNone/>
                      </a:pPr>
                      <a:r>
                        <a:rPr lang="en-US" sz="2400">
                          <a:solidFill>
                            <a:srgbClr val="F1E9E9"/>
                          </a:solidFill>
                        </a:rPr>
                        <a:t>  Oyun firmalarının geliştirme kısmında yaşadıkları sıkıntılar nedeniyle prototip teslimini geciktirmesi</a:t>
                      </a:r>
                      <a:endParaRPr sz="2400"/>
                    </a:p>
                  </a:txBody>
                  <a:tcPr marT="0" marB="0" marR="0" marL="0">
                    <a:lnL cap="flat" cmpd="sng" w="19050">
                      <a:solidFill>
                        <a:srgbClr val="646464"/>
                      </a:solidFill>
                      <a:prstDash val="solid"/>
                      <a:round/>
                      <a:headEnd len="sm" w="sm" type="none"/>
                      <a:tailEnd len="sm" w="sm" type="none"/>
                    </a:lnL>
                    <a:lnR cap="flat" cmpd="sng" w="19050">
                      <a:solidFill>
                        <a:srgbClr val="646464"/>
                      </a:solidFill>
                      <a:prstDash val="solid"/>
                      <a:round/>
                      <a:headEnd len="sm" w="sm" type="none"/>
                      <a:tailEnd len="sm" w="sm" type="none"/>
                    </a:lnR>
                    <a:lnT cap="flat" cmpd="sng" w="19050">
                      <a:solidFill>
                        <a:srgbClr val="646464"/>
                      </a:solidFill>
                      <a:prstDash val="solid"/>
                      <a:round/>
                      <a:headEnd len="sm" w="sm" type="none"/>
                      <a:tailEnd len="sm" w="sm" type="none"/>
                    </a:lnT>
                    <a:lnB cap="flat" cmpd="sng" w="19050">
                      <a:solidFill>
                        <a:srgbClr val="646464"/>
                      </a:solidFill>
                      <a:prstDash val="solid"/>
                      <a:round/>
                      <a:headEnd len="sm" w="sm" type="none"/>
                      <a:tailEnd len="sm" w="sm" type="none"/>
                    </a:lnB>
                    <a:solidFill>
                      <a:srgbClr val="000000"/>
                    </a:solidFill>
                  </a:tcPr>
                </a:tc>
              </a:tr>
              <a:tr h="733550">
                <a:tc>
                  <a:txBody>
                    <a:bodyPr/>
                    <a:lstStyle/>
                    <a:p>
                      <a:pPr indent="0" lvl="0" marL="0" marR="0" rtl="0" algn="l">
                        <a:lnSpc>
                          <a:spcPct val="100000"/>
                        </a:lnSpc>
                        <a:spcBef>
                          <a:spcPts val="0"/>
                        </a:spcBef>
                        <a:spcAft>
                          <a:spcPts val="0"/>
                        </a:spcAft>
                        <a:buNone/>
                      </a:pPr>
                      <a:r>
                        <a:rPr lang="en-US" sz="2400">
                          <a:solidFill>
                            <a:srgbClr val="F1E9E9"/>
                          </a:solidFill>
                        </a:rPr>
                        <a:t>  Reklam fiyatlarının beklenen CPI ve KPI değerlerinin üstünde çıkması</a:t>
                      </a:r>
                      <a:endParaRPr sz="2400" u="none" cap="none" strike="noStrike"/>
                    </a:p>
                  </a:txBody>
                  <a:tcPr marT="0" marB="0" marR="0" marL="0">
                    <a:lnL cap="flat" cmpd="sng" w="19050">
                      <a:solidFill>
                        <a:srgbClr val="646464"/>
                      </a:solidFill>
                      <a:prstDash val="solid"/>
                      <a:round/>
                      <a:headEnd len="sm" w="sm" type="none"/>
                      <a:tailEnd len="sm" w="sm" type="none"/>
                    </a:lnL>
                    <a:lnR cap="flat" cmpd="sng" w="19050">
                      <a:solidFill>
                        <a:srgbClr val="646464"/>
                      </a:solidFill>
                      <a:prstDash val="solid"/>
                      <a:round/>
                      <a:headEnd len="sm" w="sm" type="none"/>
                      <a:tailEnd len="sm" w="sm" type="none"/>
                    </a:lnR>
                    <a:lnT cap="flat" cmpd="sng" w="19050">
                      <a:solidFill>
                        <a:srgbClr val="646464"/>
                      </a:solidFill>
                      <a:prstDash val="solid"/>
                      <a:round/>
                      <a:headEnd len="sm" w="sm" type="none"/>
                      <a:tailEnd len="sm" w="sm" type="none"/>
                    </a:lnT>
                    <a:lnB cap="flat" cmpd="sng" w="19050">
                      <a:solidFill>
                        <a:srgbClr val="646464"/>
                      </a:solidFill>
                      <a:prstDash val="solid"/>
                      <a:round/>
                      <a:headEnd len="sm" w="sm" type="none"/>
                      <a:tailEnd len="sm" w="sm" type="none"/>
                    </a:lnB>
                    <a:solidFill>
                      <a:srgbClr val="000000"/>
                    </a:solidFill>
                  </a:tcPr>
                </a:tc>
              </a:tr>
              <a:tr h="733550">
                <a:tc>
                  <a:txBody>
                    <a:bodyPr/>
                    <a:lstStyle/>
                    <a:p>
                      <a:pPr indent="0" lvl="0" marL="0" marR="0" rtl="0" algn="l">
                        <a:lnSpc>
                          <a:spcPct val="100000"/>
                        </a:lnSpc>
                        <a:spcBef>
                          <a:spcPts val="0"/>
                        </a:spcBef>
                        <a:spcAft>
                          <a:spcPts val="0"/>
                        </a:spcAft>
                        <a:buNone/>
                      </a:pPr>
                      <a:r>
                        <a:rPr lang="en-US" sz="2400">
                          <a:solidFill>
                            <a:srgbClr val="F1E9E9"/>
                          </a:solidFill>
                          <a:latin typeface="Arial"/>
                          <a:ea typeface="Arial"/>
                          <a:cs typeface="Arial"/>
                          <a:sym typeface="Arial"/>
                        </a:rPr>
                        <a:t>  Küresel pazarda tanıtım eksikliği</a:t>
                      </a:r>
                      <a:endParaRPr sz="2400" u="none" cap="none" strike="noStrike">
                        <a:latin typeface="Times New Roman"/>
                        <a:ea typeface="Times New Roman"/>
                        <a:cs typeface="Times New Roman"/>
                        <a:sym typeface="Times New Roman"/>
                      </a:endParaRPr>
                    </a:p>
                  </a:txBody>
                  <a:tcPr marT="0" marB="0" marR="0" marL="0">
                    <a:lnL cap="flat" cmpd="sng" w="19050">
                      <a:solidFill>
                        <a:srgbClr val="646464"/>
                      </a:solidFill>
                      <a:prstDash val="solid"/>
                      <a:round/>
                      <a:headEnd len="sm" w="sm" type="none"/>
                      <a:tailEnd len="sm" w="sm" type="none"/>
                    </a:lnL>
                    <a:lnR cap="flat" cmpd="sng" w="19050">
                      <a:solidFill>
                        <a:srgbClr val="646464"/>
                      </a:solidFill>
                      <a:prstDash val="solid"/>
                      <a:round/>
                      <a:headEnd len="sm" w="sm" type="none"/>
                      <a:tailEnd len="sm" w="sm" type="none"/>
                    </a:lnR>
                    <a:lnT cap="flat" cmpd="sng" w="19050">
                      <a:solidFill>
                        <a:srgbClr val="646464"/>
                      </a:solidFill>
                      <a:prstDash val="solid"/>
                      <a:round/>
                      <a:headEnd len="sm" w="sm" type="none"/>
                      <a:tailEnd len="sm" w="sm" type="none"/>
                    </a:lnT>
                    <a:lnB cap="flat" cmpd="sng" w="19050">
                      <a:solidFill>
                        <a:srgbClr val="646464"/>
                      </a:solidFill>
                      <a:prstDash val="solid"/>
                      <a:round/>
                      <a:headEnd len="sm" w="sm" type="none"/>
                      <a:tailEnd len="sm" w="sm" type="none"/>
                    </a:lnB>
                    <a:solidFill>
                      <a:srgbClr val="000000"/>
                    </a:solidFill>
                  </a:tcPr>
                </a:tc>
              </a:tr>
            </a:tbl>
          </a:graphicData>
        </a:graphic>
      </p:graphicFrame>
      <p:sp>
        <p:nvSpPr>
          <p:cNvPr id="191" name="Google Shape;191;p17"/>
          <p:cNvSpPr txBox="1"/>
          <p:nvPr>
            <p:ph type="title"/>
          </p:nvPr>
        </p:nvSpPr>
        <p:spPr>
          <a:xfrm>
            <a:off x="1016000" y="1003331"/>
            <a:ext cx="4232910" cy="77216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sz="4900"/>
              <a:t>Temel Riskler</a:t>
            </a:r>
            <a:endParaRPr sz="4900"/>
          </a:p>
        </p:txBody>
      </p:sp>
      <p:sp>
        <p:nvSpPr>
          <p:cNvPr id="192" name="Google Shape;192;p17"/>
          <p:cNvSpPr/>
          <p:nvPr/>
        </p:nvSpPr>
        <p:spPr>
          <a:xfrm>
            <a:off x="16928034" y="998443"/>
            <a:ext cx="320040" cy="320040"/>
          </a:xfrm>
          <a:custGeom>
            <a:rect b="b" l="l" r="r" t="t"/>
            <a:pathLst>
              <a:path extrusionOk="0" h="320040" w="320040">
                <a:moveTo>
                  <a:pt x="88816" y="88816"/>
                </a:moveTo>
                <a:lnTo>
                  <a:pt x="231224" y="231224"/>
                </a:lnTo>
              </a:path>
              <a:path extrusionOk="0" h="320040" w="320040">
                <a:moveTo>
                  <a:pt x="231224" y="88816"/>
                </a:moveTo>
                <a:lnTo>
                  <a:pt x="88816" y="231224"/>
                </a:lnTo>
              </a:path>
              <a:path extrusionOk="0" h="320040" w="320040">
                <a:moveTo>
                  <a:pt x="320041" y="160020"/>
                </a:moveTo>
                <a:lnTo>
                  <a:pt x="315244" y="198911"/>
                </a:lnTo>
                <a:lnTo>
                  <a:pt x="301147" y="235454"/>
                </a:lnTo>
                <a:lnTo>
                  <a:pt x="278595" y="267477"/>
                </a:lnTo>
                <a:lnTo>
                  <a:pt x="248923" y="293072"/>
                </a:lnTo>
                <a:lnTo>
                  <a:pt x="213921" y="310691"/>
                </a:lnTo>
                <a:lnTo>
                  <a:pt x="175705" y="319272"/>
                </a:lnTo>
                <a:lnTo>
                  <a:pt x="160020" y="320041"/>
                </a:lnTo>
                <a:lnTo>
                  <a:pt x="152159" y="319849"/>
                </a:lnTo>
                <a:lnTo>
                  <a:pt x="113568" y="313152"/>
                </a:lnTo>
                <a:lnTo>
                  <a:pt x="77761" y="297280"/>
                </a:lnTo>
                <a:lnTo>
                  <a:pt x="46868" y="273172"/>
                </a:lnTo>
                <a:lnTo>
                  <a:pt x="22760" y="242279"/>
                </a:lnTo>
                <a:lnTo>
                  <a:pt x="6888" y="206472"/>
                </a:lnTo>
                <a:lnTo>
                  <a:pt x="192" y="167881"/>
                </a:lnTo>
                <a:lnTo>
                  <a:pt x="0" y="160020"/>
                </a:lnTo>
                <a:lnTo>
                  <a:pt x="192" y="152159"/>
                </a:lnTo>
                <a:lnTo>
                  <a:pt x="6888" y="113568"/>
                </a:lnTo>
                <a:lnTo>
                  <a:pt x="22760" y="77761"/>
                </a:lnTo>
                <a:lnTo>
                  <a:pt x="46868" y="46868"/>
                </a:lnTo>
                <a:lnTo>
                  <a:pt x="77761" y="22760"/>
                </a:lnTo>
                <a:lnTo>
                  <a:pt x="113568" y="6888"/>
                </a:lnTo>
                <a:lnTo>
                  <a:pt x="152159" y="192"/>
                </a:lnTo>
                <a:lnTo>
                  <a:pt x="160020" y="0"/>
                </a:lnTo>
                <a:lnTo>
                  <a:pt x="167881" y="192"/>
                </a:lnTo>
                <a:lnTo>
                  <a:pt x="206472" y="6888"/>
                </a:lnTo>
                <a:lnTo>
                  <a:pt x="242279" y="22760"/>
                </a:lnTo>
                <a:lnTo>
                  <a:pt x="273172" y="46868"/>
                </a:lnTo>
                <a:lnTo>
                  <a:pt x="297280" y="77761"/>
                </a:lnTo>
                <a:lnTo>
                  <a:pt x="313152" y="113568"/>
                </a:lnTo>
                <a:lnTo>
                  <a:pt x="319849" y="152159"/>
                </a:lnTo>
                <a:lnTo>
                  <a:pt x="320041" y="160020"/>
                </a:lnTo>
                <a:close/>
              </a:path>
            </a:pathLst>
          </a:custGeom>
          <a:noFill/>
          <a:ln cap="flat" cmpd="sng" w="133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93" name="Google Shape;193;p17"/>
          <p:cNvSpPr txBox="1"/>
          <p:nvPr/>
        </p:nvSpPr>
        <p:spPr>
          <a:xfrm>
            <a:off x="7015900" y="3560500"/>
            <a:ext cx="25902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500">
                <a:solidFill>
                  <a:schemeClr val="lt1"/>
                </a:solidFill>
                <a:latin typeface="Calibri"/>
                <a:ea typeface="Calibri"/>
                <a:cs typeface="Calibri"/>
                <a:sym typeface="Calibri"/>
              </a:rPr>
              <a:t>Riskler</a:t>
            </a:r>
            <a:endParaRPr sz="2500">
              <a:solidFill>
                <a:schemeClr val="lt1"/>
              </a:solidFill>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18"/>
          <p:cNvSpPr/>
          <p:nvPr/>
        </p:nvSpPr>
        <p:spPr>
          <a:xfrm>
            <a:off x="216935" y="8892371"/>
            <a:ext cx="7372984" cy="9525"/>
          </a:xfrm>
          <a:custGeom>
            <a:rect b="b" l="l" r="r" t="t"/>
            <a:pathLst>
              <a:path extrusionOk="0" h="9525" w="7372984">
                <a:moveTo>
                  <a:pt x="0" y="0"/>
                </a:moveTo>
                <a:lnTo>
                  <a:pt x="7372436" y="9519"/>
                </a:lnTo>
              </a:path>
            </a:pathLst>
          </a:custGeom>
          <a:noFill/>
          <a:ln cap="flat" cmpd="sng" w="190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99" name="Google Shape;199;p18"/>
          <p:cNvSpPr txBox="1"/>
          <p:nvPr>
            <p:ph type="title"/>
          </p:nvPr>
        </p:nvSpPr>
        <p:spPr>
          <a:xfrm>
            <a:off x="1260255" y="778492"/>
            <a:ext cx="4681200" cy="7671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sz="4900"/>
              <a:t>Finansal Model</a:t>
            </a:r>
            <a:endParaRPr sz="4900"/>
          </a:p>
        </p:txBody>
      </p:sp>
      <p:sp>
        <p:nvSpPr>
          <p:cNvPr id="200" name="Google Shape;200;p18"/>
          <p:cNvSpPr txBox="1"/>
          <p:nvPr/>
        </p:nvSpPr>
        <p:spPr>
          <a:xfrm>
            <a:off x="1143856" y="1995459"/>
            <a:ext cx="10779125" cy="6092825"/>
          </a:xfrm>
          <a:prstGeom prst="rect">
            <a:avLst/>
          </a:prstGeom>
          <a:noFill/>
          <a:ln>
            <a:noFill/>
          </a:ln>
        </p:spPr>
        <p:txBody>
          <a:bodyPr anchorCtr="0" anchor="t" bIns="0" lIns="0" spcFirstLastPara="1" rIns="0" wrap="square" tIns="12050">
            <a:spAutoFit/>
          </a:bodyPr>
          <a:lstStyle/>
          <a:p>
            <a:pPr indent="0" lvl="0" marL="12700" marR="5080" rtl="0" algn="l">
              <a:lnSpc>
                <a:spcPct val="115599"/>
              </a:lnSpc>
              <a:spcBef>
                <a:spcPts val="0"/>
              </a:spcBef>
              <a:spcAft>
                <a:spcPts val="0"/>
              </a:spcAft>
              <a:buNone/>
            </a:pPr>
            <a:r>
              <a:rPr lang="en-US" sz="2650">
                <a:solidFill>
                  <a:srgbClr val="FFFFFF"/>
                </a:solidFill>
                <a:latin typeface="Verdana"/>
                <a:ea typeface="Verdana"/>
                <a:cs typeface="Verdana"/>
                <a:sym typeface="Verdana"/>
              </a:rPr>
              <a:t>Friday Casual Publisher için 2 ana para kazanma yöntemi şunlardır:  1.Free To Play (Acquisition, Retention, Monetization)</a:t>
            </a:r>
            <a:endParaRPr sz="2650">
              <a:latin typeface="Verdana"/>
              <a:ea typeface="Verdana"/>
              <a:cs typeface="Verdana"/>
              <a:sym typeface="Verdana"/>
            </a:endParaRPr>
          </a:p>
          <a:p>
            <a:pPr indent="0" lvl="0" marL="12700" marR="0" rtl="0" algn="l">
              <a:lnSpc>
                <a:spcPct val="100000"/>
              </a:lnSpc>
              <a:spcBef>
                <a:spcPts val="495"/>
              </a:spcBef>
              <a:spcAft>
                <a:spcPts val="0"/>
              </a:spcAft>
              <a:buNone/>
            </a:pPr>
            <a:r>
              <a:rPr lang="en-US" sz="2650">
                <a:solidFill>
                  <a:srgbClr val="FFFFFF"/>
                </a:solidFill>
                <a:latin typeface="Verdana"/>
                <a:ea typeface="Verdana"/>
                <a:cs typeface="Verdana"/>
                <a:sym typeface="Verdana"/>
              </a:rPr>
              <a:t>-Günlük Aktif Kullanıcı</a:t>
            </a:r>
            <a:endParaRPr sz="2650">
              <a:latin typeface="Verdana"/>
              <a:ea typeface="Verdana"/>
              <a:cs typeface="Verdana"/>
              <a:sym typeface="Verdana"/>
            </a:endParaRPr>
          </a:p>
          <a:p>
            <a:pPr indent="0" lvl="0" marL="12700" marR="0" rtl="0" algn="l">
              <a:lnSpc>
                <a:spcPct val="100000"/>
              </a:lnSpc>
              <a:spcBef>
                <a:spcPts val="495"/>
              </a:spcBef>
              <a:spcAft>
                <a:spcPts val="0"/>
              </a:spcAft>
              <a:buNone/>
            </a:pPr>
            <a:r>
              <a:rPr lang="en-US" sz="2650">
                <a:solidFill>
                  <a:srgbClr val="FFFFFF"/>
                </a:solidFill>
                <a:latin typeface="Verdana"/>
                <a:ea typeface="Verdana"/>
                <a:cs typeface="Verdana"/>
                <a:sym typeface="Verdana"/>
              </a:rPr>
              <a:t>-Yeni Yükleyen Kullanıcılar</a:t>
            </a:r>
            <a:endParaRPr sz="2650">
              <a:latin typeface="Verdana"/>
              <a:ea typeface="Verdana"/>
              <a:cs typeface="Verdana"/>
              <a:sym typeface="Verdana"/>
            </a:endParaRPr>
          </a:p>
          <a:p>
            <a:pPr indent="0" lvl="0" marL="12700" marR="0" rtl="0" algn="l">
              <a:lnSpc>
                <a:spcPct val="100000"/>
              </a:lnSpc>
              <a:spcBef>
                <a:spcPts val="495"/>
              </a:spcBef>
              <a:spcAft>
                <a:spcPts val="0"/>
              </a:spcAft>
              <a:buNone/>
            </a:pPr>
            <a:r>
              <a:rPr lang="en-US" sz="2650">
                <a:solidFill>
                  <a:srgbClr val="FFFFFF"/>
                </a:solidFill>
                <a:latin typeface="Verdana"/>
                <a:ea typeface="Verdana"/>
                <a:cs typeface="Verdana"/>
                <a:sym typeface="Verdana"/>
              </a:rPr>
              <a:t>-Arkadaşlarını davet et/ Arkadaş yardımı</a:t>
            </a:r>
            <a:endParaRPr sz="2650">
              <a:latin typeface="Verdana"/>
              <a:ea typeface="Verdana"/>
              <a:cs typeface="Verdana"/>
              <a:sym typeface="Verdana"/>
            </a:endParaRPr>
          </a:p>
          <a:p>
            <a:pPr indent="0" lvl="0" marL="12700" marR="0" rtl="0" algn="l">
              <a:lnSpc>
                <a:spcPct val="100000"/>
              </a:lnSpc>
              <a:spcBef>
                <a:spcPts val="495"/>
              </a:spcBef>
              <a:spcAft>
                <a:spcPts val="0"/>
              </a:spcAft>
              <a:buNone/>
            </a:pPr>
            <a:r>
              <a:rPr lang="en-US" sz="2650">
                <a:solidFill>
                  <a:srgbClr val="FFFFFF"/>
                </a:solidFill>
                <a:latin typeface="Verdana"/>
                <a:ea typeface="Verdana"/>
                <a:cs typeface="Verdana"/>
                <a:sym typeface="Verdana"/>
              </a:rPr>
              <a:t>-Süreyi ilerletme</a:t>
            </a:r>
            <a:endParaRPr sz="2650">
              <a:latin typeface="Verdana"/>
              <a:ea typeface="Verdana"/>
              <a:cs typeface="Verdana"/>
              <a:sym typeface="Verdana"/>
            </a:endParaRPr>
          </a:p>
          <a:p>
            <a:pPr indent="0" lvl="0" marL="0" marR="0" rtl="0" algn="l">
              <a:lnSpc>
                <a:spcPct val="100000"/>
              </a:lnSpc>
              <a:spcBef>
                <a:spcPts val="40"/>
              </a:spcBef>
              <a:spcAft>
                <a:spcPts val="0"/>
              </a:spcAft>
              <a:buNone/>
            </a:pPr>
            <a:r>
              <a:t/>
            </a:r>
            <a:endParaRPr sz="3400">
              <a:latin typeface="Verdana"/>
              <a:ea typeface="Verdana"/>
              <a:cs typeface="Verdana"/>
              <a:sym typeface="Verdana"/>
            </a:endParaRPr>
          </a:p>
          <a:p>
            <a:pPr indent="0" lvl="0" marL="12700" marR="0" rtl="0" algn="l">
              <a:lnSpc>
                <a:spcPct val="100000"/>
              </a:lnSpc>
              <a:spcBef>
                <a:spcPts val="0"/>
              </a:spcBef>
              <a:spcAft>
                <a:spcPts val="0"/>
              </a:spcAft>
              <a:buNone/>
            </a:pPr>
            <a:r>
              <a:rPr lang="en-US" sz="2650">
                <a:solidFill>
                  <a:srgbClr val="FFFFFF"/>
                </a:solidFill>
                <a:latin typeface="Verdana"/>
                <a:ea typeface="Verdana"/>
                <a:cs typeface="Verdana"/>
                <a:sym typeface="Verdana"/>
              </a:rPr>
              <a:t>2.Uygulama İçi Satın Alma :</a:t>
            </a:r>
            <a:endParaRPr sz="2650">
              <a:latin typeface="Verdana"/>
              <a:ea typeface="Verdana"/>
              <a:cs typeface="Verdana"/>
              <a:sym typeface="Verdana"/>
            </a:endParaRPr>
          </a:p>
          <a:p>
            <a:pPr indent="0" lvl="0" marL="12700" marR="0" rtl="0" algn="l">
              <a:lnSpc>
                <a:spcPct val="100000"/>
              </a:lnSpc>
              <a:spcBef>
                <a:spcPts val="495"/>
              </a:spcBef>
              <a:spcAft>
                <a:spcPts val="0"/>
              </a:spcAft>
              <a:buNone/>
            </a:pPr>
            <a:r>
              <a:rPr lang="en-US" sz="2650">
                <a:solidFill>
                  <a:srgbClr val="FFFFFF"/>
                </a:solidFill>
                <a:latin typeface="Verdana"/>
                <a:ea typeface="Verdana"/>
                <a:cs typeface="Verdana"/>
                <a:sym typeface="Verdana"/>
              </a:rPr>
              <a:t>-Customization</a:t>
            </a:r>
            <a:endParaRPr sz="2650">
              <a:latin typeface="Verdana"/>
              <a:ea typeface="Verdana"/>
              <a:cs typeface="Verdana"/>
              <a:sym typeface="Verdana"/>
            </a:endParaRPr>
          </a:p>
          <a:p>
            <a:pPr indent="0" lvl="0" marL="12700" marR="0" rtl="0" algn="l">
              <a:lnSpc>
                <a:spcPct val="100000"/>
              </a:lnSpc>
              <a:spcBef>
                <a:spcPts val="495"/>
              </a:spcBef>
              <a:spcAft>
                <a:spcPts val="0"/>
              </a:spcAft>
              <a:buNone/>
            </a:pPr>
            <a:r>
              <a:rPr lang="en-US" sz="2650">
                <a:solidFill>
                  <a:srgbClr val="FFFFFF"/>
                </a:solidFill>
                <a:latin typeface="Verdana"/>
                <a:ea typeface="Verdana"/>
                <a:cs typeface="Verdana"/>
                <a:sym typeface="Verdana"/>
              </a:rPr>
              <a:t>-Item güncelleme</a:t>
            </a:r>
            <a:endParaRPr sz="2650">
              <a:latin typeface="Verdana"/>
              <a:ea typeface="Verdana"/>
              <a:cs typeface="Verdana"/>
              <a:sym typeface="Verdana"/>
            </a:endParaRPr>
          </a:p>
          <a:p>
            <a:pPr indent="0" lvl="0" marL="12700" marR="0" rtl="0" algn="l">
              <a:lnSpc>
                <a:spcPct val="100000"/>
              </a:lnSpc>
              <a:spcBef>
                <a:spcPts val="495"/>
              </a:spcBef>
              <a:spcAft>
                <a:spcPts val="0"/>
              </a:spcAft>
              <a:buNone/>
            </a:pPr>
            <a:r>
              <a:rPr lang="en-US" sz="2650">
                <a:solidFill>
                  <a:srgbClr val="FFFFFF"/>
                </a:solidFill>
                <a:latin typeface="Verdana"/>
                <a:ea typeface="Verdana"/>
                <a:cs typeface="Verdana"/>
                <a:sym typeface="Verdana"/>
              </a:rPr>
              <a:t>- Unlock içerik</a:t>
            </a:r>
            <a:endParaRPr sz="2650">
              <a:latin typeface="Verdana"/>
              <a:ea typeface="Verdana"/>
              <a:cs typeface="Verdana"/>
              <a:sym typeface="Verdana"/>
            </a:endParaRPr>
          </a:p>
          <a:p>
            <a:pPr indent="0" lvl="0" marL="12700" marR="0" rtl="0" algn="l">
              <a:lnSpc>
                <a:spcPct val="100000"/>
              </a:lnSpc>
              <a:spcBef>
                <a:spcPts val="495"/>
              </a:spcBef>
              <a:spcAft>
                <a:spcPts val="0"/>
              </a:spcAft>
              <a:buNone/>
            </a:pPr>
            <a:r>
              <a:rPr lang="en-US" sz="2650">
                <a:solidFill>
                  <a:srgbClr val="FFFFFF"/>
                </a:solidFill>
                <a:latin typeface="Verdana"/>
                <a:ea typeface="Verdana"/>
                <a:cs typeface="Verdana"/>
                <a:sym typeface="Verdana"/>
              </a:rPr>
              <a:t>-Etkinlik teklifleri</a:t>
            </a:r>
            <a:endParaRPr sz="2650">
              <a:latin typeface="Verdana"/>
              <a:ea typeface="Verdana"/>
              <a:cs typeface="Verdana"/>
              <a:sym typeface="Verdana"/>
            </a:endParaRPr>
          </a:p>
          <a:p>
            <a:pPr indent="0" lvl="0" marL="12700" marR="0" rtl="0" algn="l">
              <a:lnSpc>
                <a:spcPct val="100000"/>
              </a:lnSpc>
              <a:spcBef>
                <a:spcPts val="495"/>
              </a:spcBef>
              <a:spcAft>
                <a:spcPts val="0"/>
              </a:spcAft>
              <a:buNone/>
            </a:pPr>
            <a:r>
              <a:rPr lang="en-US" sz="2650">
                <a:solidFill>
                  <a:srgbClr val="FFFFFF"/>
                </a:solidFill>
                <a:latin typeface="Verdana"/>
                <a:ea typeface="Verdana"/>
                <a:cs typeface="Verdana"/>
                <a:sym typeface="Verdana"/>
              </a:rPr>
              <a:t>-Süreyi ilerletme</a:t>
            </a:r>
            <a:endParaRPr sz="2650">
              <a:latin typeface="Verdana"/>
              <a:ea typeface="Verdana"/>
              <a:cs typeface="Verdana"/>
              <a:sym typeface="Verdana"/>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19"/>
          <p:cNvSpPr txBox="1"/>
          <p:nvPr/>
        </p:nvSpPr>
        <p:spPr>
          <a:xfrm>
            <a:off x="10459194" y="4502151"/>
            <a:ext cx="408900" cy="3360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t/>
            </a:r>
            <a:endParaRPr sz="2100">
              <a:solidFill>
                <a:schemeClr val="lt1"/>
              </a:solidFill>
              <a:highlight>
                <a:schemeClr val="dk1"/>
              </a:highlight>
              <a:latin typeface="Verdana"/>
              <a:ea typeface="Verdana"/>
              <a:cs typeface="Verdana"/>
              <a:sym typeface="Verdana"/>
            </a:endParaRPr>
          </a:p>
        </p:txBody>
      </p:sp>
      <p:graphicFrame>
        <p:nvGraphicFramePr>
          <p:cNvPr id="206" name="Google Shape;206;p19"/>
          <p:cNvGraphicFramePr/>
          <p:nvPr/>
        </p:nvGraphicFramePr>
        <p:xfrm>
          <a:off x="152400" y="152400"/>
          <a:ext cx="3000000" cy="3000000"/>
        </p:xfrm>
        <a:graphic>
          <a:graphicData uri="http://schemas.openxmlformats.org/drawingml/2006/table">
            <a:tbl>
              <a:tblPr>
                <a:noFill/>
                <a:tableStyleId>{34C87FC8-911B-430B-9EF3-F2ADC046451D}</a:tableStyleId>
              </a:tblPr>
              <a:tblGrid>
                <a:gridCol w="485775"/>
              </a:tblGrid>
              <a:tr h="190500">
                <a:tc>
                  <a:txBody>
                    <a:bodyPr/>
                    <a:lstStyle/>
                    <a:p>
                      <a:pPr indent="0" lvl="0" marL="0" rtl="0" algn="l">
                        <a:spcBef>
                          <a:spcPts val="0"/>
                        </a:spcBef>
                        <a:spcAft>
                          <a:spcPts val="0"/>
                        </a:spcAft>
                        <a:buNone/>
                      </a:pPr>
                      <a:r>
                        <a:rPr lang="en-US"/>
                        <a:t>$ 5580</a:t>
                      </a:r>
                      <a:endParaRPr/>
                    </a:p>
                  </a:txBody>
                  <a:tcPr marT="91425" marB="91425" marR="91425" marL="91425"/>
                </a:tc>
              </a:tr>
            </a:tbl>
          </a:graphicData>
        </a:graphic>
      </p:graphicFrame>
      <p:graphicFrame>
        <p:nvGraphicFramePr>
          <p:cNvPr id="207" name="Google Shape;207;p19"/>
          <p:cNvGraphicFramePr/>
          <p:nvPr/>
        </p:nvGraphicFramePr>
        <p:xfrm>
          <a:off x="715675" y="2241050"/>
          <a:ext cx="3000000" cy="3000000"/>
        </p:xfrm>
        <a:graphic>
          <a:graphicData uri="http://schemas.openxmlformats.org/drawingml/2006/table">
            <a:tbl>
              <a:tblPr>
                <a:noFill/>
                <a:tableStyleId>{59B6979B-87DB-44B3-8BAD-16A448AF53B9}</a:tableStyleId>
              </a:tblPr>
              <a:tblGrid>
                <a:gridCol w="5461000"/>
                <a:gridCol w="5461000"/>
                <a:gridCol w="5461000"/>
              </a:tblGrid>
              <a:tr h="381000">
                <a:tc>
                  <a:txBody>
                    <a:bodyPr/>
                    <a:lstStyle/>
                    <a:p>
                      <a:pPr indent="0" lvl="0" marL="0" rtl="0" algn="l">
                        <a:spcBef>
                          <a:spcPts val="0"/>
                        </a:spcBef>
                        <a:spcAft>
                          <a:spcPts val="0"/>
                        </a:spcAft>
                        <a:buNone/>
                      </a:pPr>
                      <a:r>
                        <a:t/>
                      </a:r>
                      <a:endParaRPr/>
                    </a:p>
                  </a:txBody>
                  <a:tcPr marT="91425" marB="91425" marR="91425" marL="91425"/>
                </a:tc>
                <a:tc>
                  <a:txBody>
                    <a:bodyPr/>
                    <a:lstStyle/>
                    <a:p>
                      <a:pPr indent="0" lvl="0" marL="39370" rtl="0" algn="ctr">
                        <a:spcBef>
                          <a:spcPts val="0"/>
                        </a:spcBef>
                        <a:spcAft>
                          <a:spcPts val="0"/>
                        </a:spcAft>
                        <a:buClr>
                          <a:schemeClr val="dk1"/>
                        </a:buClr>
                        <a:buFont typeface="Arial"/>
                        <a:buNone/>
                      </a:pPr>
                      <a:r>
                        <a:rPr lang="en-US" sz="2100">
                          <a:solidFill>
                            <a:schemeClr val="lt1"/>
                          </a:solidFill>
                          <a:highlight>
                            <a:schemeClr val="dk1"/>
                          </a:highlight>
                          <a:latin typeface="Verdana"/>
                          <a:ea typeface="Verdana"/>
                          <a:cs typeface="Verdana"/>
                          <a:sym typeface="Verdana"/>
                        </a:rPr>
                        <a:t>1 Ay</a:t>
                      </a:r>
                      <a:endParaRPr/>
                    </a:p>
                  </a:txBody>
                  <a:tcPr marT="91425" marB="91425" marR="91425" marL="91425"/>
                </a:tc>
                <a:tc>
                  <a:txBody>
                    <a:bodyPr/>
                    <a:lstStyle/>
                    <a:p>
                      <a:pPr indent="0" lvl="0" marL="1021714" marR="48895" rtl="0" algn="ctr">
                        <a:spcBef>
                          <a:spcPts val="0"/>
                        </a:spcBef>
                        <a:spcAft>
                          <a:spcPts val="0"/>
                        </a:spcAft>
                        <a:buClr>
                          <a:schemeClr val="dk1"/>
                        </a:buClr>
                        <a:buFont typeface="Arial"/>
                        <a:buNone/>
                      </a:pPr>
                      <a:r>
                        <a:rPr b="1" lang="en-US" sz="2100">
                          <a:solidFill>
                            <a:schemeClr val="lt1"/>
                          </a:solidFill>
                          <a:highlight>
                            <a:schemeClr val="dk1"/>
                          </a:highlight>
                          <a:latin typeface="Tahoma"/>
                          <a:ea typeface="Tahoma"/>
                          <a:cs typeface="Tahoma"/>
                          <a:sym typeface="Tahoma"/>
                        </a:rPr>
                        <a:t>Yıllık</a:t>
                      </a:r>
                      <a:endParaRPr/>
                    </a:p>
                  </a:txBody>
                  <a:tcPr marT="91425" marB="91425" marR="91425" marL="91425"/>
                </a:tc>
              </a:tr>
              <a:tr h="381000">
                <a:tc>
                  <a:txBody>
                    <a:bodyPr/>
                    <a:lstStyle/>
                    <a:p>
                      <a:pPr indent="0" lvl="0" marL="1905" rtl="0" algn="ctr">
                        <a:spcBef>
                          <a:spcPts val="0"/>
                        </a:spcBef>
                        <a:spcAft>
                          <a:spcPts val="0"/>
                        </a:spcAft>
                        <a:buClr>
                          <a:schemeClr val="dk1"/>
                        </a:buClr>
                        <a:buFont typeface="Arial"/>
                        <a:buNone/>
                      </a:pPr>
                      <a:r>
                        <a:rPr b="1" lang="en-US" sz="2100">
                          <a:solidFill>
                            <a:schemeClr val="lt1"/>
                          </a:solidFill>
                          <a:highlight>
                            <a:schemeClr val="dk1"/>
                          </a:highlight>
                          <a:latin typeface="Tahoma"/>
                          <a:ea typeface="Tahoma"/>
                          <a:cs typeface="Tahoma"/>
                          <a:sym typeface="Tahoma"/>
                        </a:rPr>
                        <a:t>Reklam Masrafı</a:t>
                      </a:r>
                      <a:endParaRPr sz="2100">
                        <a:solidFill>
                          <a:schemeClr val="lt1"/>
                        </a:solidFill>
                        <a:highlight>
                          <a:schemeClr val="dk1"/>
                        </a:highlight>
                        <a:latin typeface="Tahoma"/>
                        <a:ea typeface="Tahoma"/>
                        <a:cs typeface="Tahoma"/>
                        <a:sym typeface="Tahoma"/>
                      </a:endParaRPr>
                    </a:p>
                    <a:p>
                      <a:pPr indent="0" lvl="0" marL="0" rtl="0" algn="l">
                        <a:spcBef>
                          <a:spcPts val="0"/>
                        </a:spcBef>
                        <a:spcAft>
                          <a:spcPts val="0"/>
                        </a:spcAft>
                        <a:buNone/>
                      </a:pPr>
                      <a:r>
                        <a:t/>
                      </a:r>
                      <a:endParaRPr/>
                    </a:p>
                  </a:txBody>
                  <a:tcPr marT="91425" marB="91425" marR="91425" marL="91425"/>
                </a:tc>
                <a:tc>
                  <a:txBody>
                    <a:bodyPr/>
                    <a:lstStyle/>
                    <a:p>
                      <a:pPr indent="0" lvl="0" marL="0" marR="14603" rtl="0" algn="ctr">
                        <a:spcBef>
                          <a:spcPts val="0"/>
                        </a:spcBef>
                        <a:spcAft>
                          <a:spcPts val="0"/>
                        </a:spcAft>
                        <a:buClr>
                          <a:schemeClr val="dk1"/>
                        </a:buClr>
                        <a:buFont typeface="Arial"/>
                        <a:buNone/>
                      </a:pPr>
                      <a:r>
                        <a:rPr lang="en-US" sz="2100">
                          <a:solidFill>
                            <a:schemeClr val="lt1"/>
                          </a:solidFill>
                          <a:highlight>
                            <a:schemeClr val="dk1"/>
                          </a:highlight>
                          <a:latin typeface="Verdana"/>
                          <a:ea typeface="Verdana"/>
                          <a:cs typeface="Verdana"/>
                          <a:sym typeface="Verdana"/>
                        </a:rPr>
                        <a:t>$ 100</a:t>
                      </a:r>
                      <a:endParaRPr sz="2100">
                        <a:solidFill>
                          <a:schemeClr val="lt1"/>
                        </a:solidFill>
                        <a:highlight>
                          <a:schemeClr val="dk1"/>
                        </a:highlight>
                        <a:latin typeface="Verdana"/>
                        <a:ea typeface="Verdana"/>
                        <a:cs typeface="Verdana"/>
                        <a:sym typeface="Verdana"/>
                      </a:endParaRPr>
                    </a:p>
                    <a:p>
                      <a:pPr indent="0" lvl="0" marL="0" rtl="0" algn="l">
                        <a:spcBef>
                          <a:spcPts val="0"/>
                        </a:spcBef>
                        <a:spcAft>
                          <a:spcPts val="0"/>
                        </a:spcAft>
                        <a:buNone/>
                      </a:pPr>
                      <a:r>
                        <a:t/>
                      </a:r>
                      <a:endParaRPr/>
                    </a:p>
                  </a:txBody>
                  <a:tcPr marT="91425" marB="91425" marR="91425" marL="91425"/>
                </a:tc>
                <a:tc>
                  <a:txBody>
                    <a:bodyPr/>
                    <a:lstStyle/>
                    <a:p>
                      <a:pPr indent="0" lvl="0" marL="1021714" marR="48895" rtl="0" algn="ctr">
                        <a:spcBef>
                          <a:spcPts val="0"/>
                        </a:spcBef>
                        <a:spcAft>
                          <a:spcPts val="0"/>
                        </a:spcAft>
                        <a:buClr>
                          <a:schemeClr val="dk1"/>
                        </a:buClr>
                        <a:buFont typeface="Arial"/>
                        <a:buNone/>
                      </a:pPr>
                      <a:r>
                        <a:rPr lang="en-US" sz="2100">
                          <a:solidFill>
                            <a:schemeClr val="lt1"/>
                          </a:solidFill>
                          <a:highlight>
                            <a:schemeClr val="dk1"/>
                          </a:highlight>
                          <a:latin typeface="Verdana"/>
                          <a:ea typeface="Verdana"/>
                          <a:cs typeface="Verdana"/>
                          <a:sym typeface="Verdana"/>
                        </a:rPr>
                        <a:t>$ 12.000</a:t>
                      </a:r>
                      <a:endParaRPr sz="2100">
                        <a:solidFill>
                          <a:schemeClr val="lt1"/>
                        </a:solidFill>
                        <a:highlight>
                          <a:schemeClr val="dk1"/>
                        </a:highlight>
                        <a:latin typeface="Verdana"/>
                        <a:ea typeface="Verdana"/>
                        <a:cs typeface="Verdana"/>
                        <a:sym typeface="Verdana"/>
                      </a:endParaRPr>
                    </a:p>
                    <a:p>
                      <a:pPr indent="0" lvl="0" marL="0" rtl="0" algn="l">
                        <a:spcBef>
                          <a:spcPts val="0"/>
                        </a:spcBef>
                        <a:spcAft>
                          <a:spcPts val="0"/>
                        </a:spcAft>
                        <a:buNone/>
                      </a:pPr>
                      <a:r>
                        <a:t/>
                      </a:r>
                      <a:endParaRPr/>
                    </a:p>
                  </a:txBody>
                  <a:tcPr marT="91425" marB="91425" marR="91425" marL="91425"/>
                </a:tc>
              </a:tr>
              <a:tr h="381000">
                <a:tc>
                  <a:txBody>
                    <a:bodyPr/>
                    <a:lstStyle/>
                    <a:p>
                      <a:pPr indent="0" lvl="0" marL="1905" rtl="0" algn="ctr">
                        <a:spcBef>
                          <a:spcPts val="0"/>
                        </a:spcBef>
                        <a:spcAft>
                          <a:spcPts val="0"/>
                        </a:spcAft>
                        <a:buClr>
                          <a:schemeClr val="dk1"/>
                        </a:buClr>
                        <a:buFont typeface="Arial"/>
                        <a:buNone/>
                      </a:pPr>
                      <a:r>
                        <a:rPr b="1" lang="en-US" sz="2100">
                          <a:solidFill>
                            <a:schemeClr val="lt1"/>
                          </a:solidFill>
                          <a:highlight>
                            <a:schemeClr val="dk1"/>
                          </a:highlight>
                          <a:latin typeface="Tahoma"/>
                          <a:ea typeface="Tahoma"/>
                          <a:cs typeface="Tahoma"/>
                          <a:sym typeface="Tahoma"/>
                        </a:rPr>
                        <a:t>Prototip Başı Ücret</a:t>
                      </a:r>
                      <a:endParaRPr sz="2100">
                        <a:solidFill>
                          <a:schemeClr val="lt1"/>
                        </a:solidFill>
                        <a:highlight>
                          <a:schemeClr val="dk1"/>
                        </a:highlight>
                        <a:latin typeface="Tahoma"/>
                        <a:ea typeface="Tahoma"/>
                        <a:cs typeface="Tahoma"/>
                        <a:sym typeface="Tahoma"/>
                      </a:endParaRPr>
                    </a:p>
                    <a:p>
                      <a:pPr indent="0" lvl="0" marL="0" rtl="0" algn="l">
                        <a:spcBef>
                          <a:spcPts val="0"/>
                        </a:spcBef>
                        <a:spcAft>
                          <a:spcPts val="0"/>
                        </a:spcAft>
                        <a:buNone/>
                      </a:pPr>
                      <a:r>
                        <a:t/>
                      </a:r>
                      <a:endParaRPr/>
                    </a:p>
                  </a:txBody>
                  <a:tcPr marT="91425" marB="91425" marR="91425" marL="91425"/>
                </a:tc>
                <a:tc>
                  <a:txBody>
                    <a:bodyPr/>
                    <a:lstStyle/>
                    <a:p>
                      <a:pPr indent="0" lvl="0" marL="39370" rtl="0" algn="ctr">
                        <a:spcBef>
                          <a:spcPts val="0"/>
                        </a:spcBef>
                        <a:spcAft>
                          <a:spcPts val="0"/>
                        </a:spcAft>
                        <a:buClr>
                          <a:schemeClr val="dk1"/>
                        </a:buClr>
                        <a:buFont typeface="Arial"/>
                        <a:buNone/>
                      </a:pPr>
                      <a:r>
                        <a:rPr lang="en-US" sz="2100">
                          <a:solidFill>
                            <a:schemeClr val="lt1"/>
                          </a:solidFill>
                          <a:highlight>
                            <a:schemeClr val="dk1"/>
                          </a:highlight>
                          <a:latin typeface="Verdana"/>
                          <a:ea typeface="Verdana"/>
                          <a:cs typeface="Verdana"/>
                          <a:sym typeface="Verdana"/>
                        </a:rPr>
                        <a:t>$ 3000</a:t>
                      </a:r>
                      <a:endParaRPr sz="2100">
                        <a:solidFill>
                          <a:schemeClr val="lt1"/>
                        </a:solidFill>
                        <a:highlight>
                          <a:schemeClr val="dk1"/>
                        </a:highlight>
                        <a:latin typeface="Verdana"/>
                        <a:ea typeface="Verdana"/>
                        <a:cs typeface="Verdana"/>
                        <a:sym typeface="Verdana"/>
                      </a:endParaRPr>
                    </a:p>
                    <a:p>
                      <a:pPr indent="0" lvl="0" marL="0" rtl="0" algn="l">
                        <a:spcBef>
                          <a:spcPts val="0"/>
                        </a:spcBef>
                        <a:spcAft>
                          <a:spcPts val="0"/>
                        </a:spcAft>
                        <a:buNone/>
                      </a:pPr>
                      <a:r>
                        <a:t/>
                      </a:r>
                      <a:endParaRPr/>
                    </a:p>
                  </a:txBody>
                  <a:tcPr marT="91425" marB="91425" marR="91425" marL="91425"/>
                </a:tc>
                <a:tc>
                  <a:txBody>
                    <a:bodyPr/>
                    <a:lstStyle/>
                    <a:p>
                      <a:pPr indent="0" lvl="0" marL="1021714" marR="48895" rtl="0" algn="ctr">
                        <a:spcBef>
                          <a:spcPts val="0"/>
                        </a:spcBef>
                        <a:spcAft>
                          <a:spcPts val="0"/>
                        </a:spcAft>
                        <a:buClr>
                          <a:schemeClr val="dk1"/>
                        </a:buClr>
                        <a:buFont typeface="Arial"/>
                        <a:buNone/>
                      </a:pPr>
                      <a:r>
                        <a:rPr lang="en-US" sz="2100">
                          <a:solidFill>
                            <a:schemeClr val="lt1"/>
                          </a:solidFill>
                          <a:highlight>
                            <a:schemeClr val="dk1"/>
                          </a:highlight>
                          <a:latin typeface="Verdana"/>
                          <a:ea typeface="Verdana"/>
                          <a:cs typeface="Verdana"/>
                          <a:sym typeface="Verdana"/>
                        </a:rPr>
                        <a:t>$ 36.000</a:t>
                      </a:r>
                      <a:endParaRPr sz="2100">
                        <a:solidFill>
                          <a:schemeClr val="lt1"/>
                        </a:solidFill>
                        <a:highlight>
                          <a:schemeClr val="dk1"/>
                        </a:highlight>
                        <a:latin typeface="Verdana"/>
                        <a:ea typeface="Verdana"/>
                        <a:cs typeface="Verdana"/>
                        <a:sym typeface="Verdana"/>
                      </a:endParaRPr>
                    </a:p>
                    <a:p>
                      <a:pPr indent="0" lvl="0" marL="0" rtl="0" algn="l">
                        <a:spcBef>
                          <a:spcPts val="0"/>
                        </a:spcBef>
                        <a:spcAft>
                          <a:spcPts val="0"/>
                        </a:spcAft>
                        <a:buNone/>
                      </a:pPr>
                      <a:r>
                        <a:t/>
                      </a:r>
                      <a:endParaRPr/>
                    </a:p>
                  </a:txBody>
                  <a:tcPr marT="91425" marB="91425" marR="91425" marL="91425"/>
                </a:tc>
              </a:tr>
              <a:tr h="381000">
                <a:tc>
                  <a:txBody>
                    <a:bodyPr/>
                    <a:lstStyle/>
                    <a:p>
                      <a:pPr indent="0" lvl="0" marL="1905" rtl="0" algn="ctr">
                        <a:spcBef>
                          <a:spcPts val="0"/>
                        </a:spcBef>
                        <a:spcAft>
                          <a:spcPts val="0"/>
                        </a:spcAft>
                        <a:buClr>
                          <a:schemeClr val="dk1"/>
                        </a:buClr>
                        <a:buFont typeface="Arial"/>
                        <a:buNone/>
                      </a:pPr>
                      <a:r>
                        <a:rPr b="1" lang="en-US" sz="2100">
                          <a:solidFill>
                            <a:schemeClr val="lt1"/>
                          </a:solidFill>
                          <a:highlight>
                            <a:schemeClr val="dk1"/>
                          </a:highlight>
                          <a:latin typeface="Tahoma"/>
                          <a:ea typeface="Tahoma"/>
                          <a:cs typeface="Tahoma"/>
                          <a:sym typeface="Tahoma"/>
                        </a:rPr>
                        <a:t>Maaş</a:t>
                      </a:r>
                      <a:endParaRPr/>
                    </a:p>
                  </a:txBody>
                  <a:tcPr marT="91425" marB="91425" marR="91425" marL="91425"/>
                </a:tc>
                <a:tc>
                  <a:txBody>
                    <a:bodyPr/>
                    <a:lstStyle/>
                    <a:p>
                      <a:pPr indent="0" lvl="0" marL="40005" rtl="0" algn="ctr">
                        <a:spcBef>
                          <a:spcPts val="0"/>
                        </a:spcBef>
                        <a:spcAft>
                          <a:spcPts val="0"/>
                        </a:spcAft>
                        <a:buClr>
                          <a:schemeClr val="dk1"/>
                        </a:buClr>
                        <a:buFont typeface="Arial"/>
                        <a:buNone/>
                      </a:pPr>
                      <a:r>
                        <a:rPr lang="en-US" sz="2100">
                          <a:solidFill>
                            <a:schemeClr val="lt1"/>
                          </a:solidFill>
                          <a:highlight>
                            <a:schemeClr val="dk1"/>
                          </a:highlight>
                          <a:latin typeface="Verdana"/>
                          <a:ea typeface="Verdana"/>
                          <a:cs typeface="Verdana"/>
                          <a:sym typeface="Verdana"/>
                        </a:rPr>
                        <a:t>$ 2000 x 8</a:t>
                      </a:r>
                      <a:endParaRPr sz="2100">
                        <a:solidFill>
                          <a:schemeClr val="lt1"/>
                        </a:solidFill>
                        <a:highlight>
                          <a:schemeClr val="dk1"/>
                        </a:highlight>
                        <a:latin typeface="Verdana"/>
                        <a:ea typeface="Verdana"/>
                        <a:cs typeface="Verdana"/>
                        <a:sym typeface="Verdana"/>
                      </a:endParaRPr>
                    </a:p>
                    <a:p>
                      <a:pPr indent="0" lvl="0" marL="0" rtl="0" algn="l">
                        <a:spcBef>
                          <a:spcPts val="0"/>
                        </a:spcBef>
                        <a:spcAft>
                          <a:spcPts val="0"/>
                        </a:spcAft>
                        <a:buNone/>
                      </a:pPr>
                      <a:r>
                        <a:t/>
                      </a:r>
                      <a:endParaRPr sz="2100">
                        <a:solidFill>
                          <a:schemeClr val="lt1"/>
                        </a:solidFill>
                        <a:highlight>
                          <a:schemeClr val="dk1"/>
                        </a:highlight>
                        <a:latin typeface="Verdana"/>
                        <a:ea typeface="Verdana"/>
                        <a:cs typeface="Verdana"/>
                        <a:sym typeface="Verdana"/>
                      </a:endParaRPr>
                    </a:p>
                  </a:txBody>
                  <a:tcPr marT="91425" marB="91425" marR="91425" marL="91425"/>
                </a:tc>
                <a:tc>
                  <a:txBody>
                    <a:bodyPr/>
                    <a:lstStyle/>
                    <a:p>
                      <a:pPr indent="0" lvl="0" marL="591820" rtl="0" algn="l">
                        <a:spcBef>
                          <a:spcPts val="0"/>
                        </a:spcBef>
                        <a:spcAft>
                          <a:spcPts val="0"/>
                        </a:spcAft>
                        <a:buClr>
                          <a:schemeClr val="dk1"/>
                        </a:buClr>
                        <a:buFont typeface="Arial"/>
                        <a:buNone/>
                      </a:pPr>
                      <a:r>
                        <a:rPr lang="en-US" sz="2100">
                          <a:solidFill>
                            <a:schemeClr val="lt1"/>
                          </a:solidFill>
                          <a:highlight>
                            <a:schemeClr val="dk1"/>
                          </a:highlight>
                          <a:latin typeface="Verdana"/>
                          <a:ea typeface="Verdana"/>
                          <a:cs typeface="Verdana"/>
                          <a:sym typeface="Verdana"/>
                        </a:rPr>
                        <a:t>        </a:t>
                      </a:r>
                      <a:r>
                        <a:rPr lang="en-US" sz="2100">
                          <a:solidFill>
                            <a:schemeClr val="lt1"/>
                          </a:solidFill>
                          <a:highlight>
                            <a:schemeClr val="dk1"/>
                          </a:highlight>
                          <a:latin typeface="Verdana"/>
                          <a:ea typeface="Verdana"/>
                          <a:cs typeface="Verdana"/>
                          <a:sym typeface="Verdana"/>
                        </a:rPr>
                        <a:t>$ 384.00 (Vergiler Dahil)</a:t>
                      </a:r>
                      <a:endParaRPr sz="2100">
                        <a:solidFill>
                          <a:schemeClr val="lt1"/>
                        </a:solidFill>
                        <a:highlight>
                          <a:schemeClr val="dk1"/>
                        </a:highlight>
                        <a:latin typeface="Verdana"/>
                        <a:ea typeface="Verdana"/>
                        <a:cs typeface="Verdana"/>
                        <a:sym typeface="Verdana"/>
                      </a:endParaRPr>
                    </a:p>
                    <a:p>
                      <a:pPr indent="0" lvl="0" marL="0" rtl="0" algn="l">
                        <a:spcBef>
                          <a:spcPts val="0"/>
                        </a:spcBef>
                        <a:spcAft>
                          <a:spcPts val="0"/>
                        </a:spcAft>
                        <a:buNone/>
                      </a:pPr>
                      <a:r>
                        <a:t/>
                      </a:r>
                      <a:endParaRPr sz="2100">
                        <a:solidFill>
                          <a:schemeClr val="lt1"/>
                        </a:solidFill>
                        <a:highlight>
                          <a:schemeClr val="dk1"/>
                        </a:highlight>
                        <a:latin typeface="Verdana"/>
                        <a:ea typeface="Verdana"/>
                        <a:cs typeface="Verdana"/>
                        <a:sym typeface="Verdana"/>
                      </a:endParaRPr>
                    </a:p>
                  </a:txBody>
                  <a:tcPr marT="91425" marB="91425" marR="91425" marL="91425"/>
                </a:tc>
              </a:tr>
              <a:tr h="381000">
                <a:tc>
                  <a:txBody>
                    <a:bodyPr/>
                    <a:lstStyle/>
                    <a:p>
                      <a:pPr indent="0" lvl="0" marL="1905" rtl="0" algn="ctr">
                        <a:spcBef>
                          <a:spcPts val="0"/>
                        </a:spcBef>
                        <a:spcAft>
                          <a:spcPts val="0"/>
                        </a:spcAft>
                        <a:buClr>
                          <a:schemeClr val="dk1"/>
                        </a:buClr>
                        <a:buFont typeface="Arial"/>
                        <a:buNone/>
                      </a:pPr>
                      <a:r>
                        <a:rPr b="1" lang="en-US" sz="2100">
                          <a:solidFill>
                            <a:schemeClr val="lt1"/>
                          </a:solidFill>
                          <a:highlight>
                            <a:schemeClr val="dk1"/>
                          </a:highlight>
                          <a:latin typeface="Tahoma"/>
                          <a:ea typeface="Tahoma"/>
                          <a:cs typeface="Tahoma"/>
                          <a:sym typeface="Tahoma"/>
                        </a:rPr>
                        <a:t>Ofis Giderleri</a:t>
                      </a:r>
                      <a:endParaRPr sz="2100">
                        <a:solidFill>
                          <a:schemeClr val="lt1"/>
                        </a:solidFill>
                        <a:highlight>
                          <a:schemeClr val="dk1"/>
                        </a:highlight>
                        <a:latin typeface="Tahoma"/>
                        <a:ea typeface="Tahoma"/>
                        <a:cs typeface="Tahoma"/>
                        <a:sym typeface="Tahoma"/>
                      </a:endParaRPr>
                    </a:p>
                    <a:p>
                      <a:pPr indent="0" lvl="0" marL="0" rtl="0" algn="l">
                        <a:spcBef>
                          <a:spcPts val="0"/>
                        </a:spcBef>
                        <a:spcAft>
                          <a:spcPts val="0"/>
                        </a:spcAft>
                        <a:buNone/>
                      </a:pPr>
                      <a:r>
                        <a:t/>
                      </a:r>
                      <a:endParaRPr/>
                    </a:p>
                  </a:txBody>
                  <a:tcPr marT="91425" marB="91425" marR="91425" marL="91425"/>
                </a:tc>
                <a:tc>
                  <a:txBody>
                    <a:bodyPr/>
                    <a:lstStyle/>
                    <a:p>
                      <a:pPr indent="0" lvl="0" marL="39370" rtl="0" algn="ctr">
                        <a:spcBef>
                          <a:spcPts val="0"/>
                        </a:spcBef>
                        <a:spcAft>
                          <a:spcPts val="0"/>
                        </a:spcAft>
                        <a:buClr>
                          <a:schemeClr val="dk1"/>
                        </a:buClr>
                        <a:buFont typeface="Arial"/>
                        <a:buNone/>
                      </a:pPr>
                      <a:r>
                        <a:rPr lang="en-US" sz="2100">
                          <a:solidFill>
                            <a:schemeClr val="lt1"/>
                          </a:solidFill>
                          <a:highlight>
                            <a:schemeClr val="dk1"/>
                          </a:highlight>
                          <a:latin typeface="Verdana"/>
                          <a:ea typeface="Verdana"/>
                          <a:cs typeface="Verdana"/>
                          <a:sym typeface="Verdana"/>
                        </a:rPr>
                        <a:t>$ 465</a:t>
                      </a:r>
                      <a:endParaRPr sz="2100">
                        <a:solidFill>
                          <a:schemeClr val="lt1"/>
                        </a:solidFill>
                        <a:highlight>
                          <a:schemeClr val="dk1"/>
                        </a:highlight>
                        <a:latin typeface="Verdana"/>
                        <a:ea typeface="Verdana"/>
                        <a:cs typeface="Verdana"/>
                        <a:sym typeface="Verdana"/>
                      </a:endParaRPr>
                    </a:p>
                    <a:p>
                      <a:pPr indent="0" lvl="0" marL="0" rtl="0" algn="l">
                        <a:spcBef>
                          <a:spcPts val="0"/>
                        </a:spcBef>
                        <a:spcAft>
                          <a:spcPts val="0"/>
                        </a:spcAft>
                        <a:buNone/>
                      </a:pPr>
                      <a:r>
                        <a:t/>
                      </a:r>
                      <a:endParaRPr/>
                    </a:p>
                  </a:txBody>
                  <a:tcPr marT="91425" marB="91425" marR="91425" marL="91425"/>
                </a:tc>
                <a:tc>
                  <a:txBody>
                    <a:bodyPr/>
                    <a:lstStyle/>
                    <a:p>
                      <a:pPr indent="0" lvl="0" marL="1249680" marR="48895" rtl="0" algn="l">
                        <a:spcBef>
                          <a:spcPts val="1875"/>
                        </a:spcBef>
                        <a:spcAft>
                          <a:spcPts val="0"/>
                        </a:spcAft>
                        <a:buClr>
                          <a:schemeClr val="dk1"/>
                        </a:buClr>
                        <a:buFont typeface="Arial"/>
                        <a:buNone/>
                      </a:pPr>
                      <a:r>
                        <a:rPr lang="en-US" sz="2100">
                          <a:solidFill>
                            <a:schemeClr val="lt1"/>
                          </a:solidFill>
                          <a:highlight>
                            <a:schemeClr val="dk1"/>
                          </a:highlight>
                          <a:latin typeface="Verdana"/>
                          <a:ea typeface="Verdana"/>
                          <a:cs typeface="Verdana"/>
                          <a:sym typeface="Verdana"/>
                        </a:rPr>
                        <a:t>              </a:t>
                      </a:r>
                      <a:r>
                        <a:rPr lang="en-US" sz="2100">
                          <a:solidFill>
                            <a:schemeClr val="lt1"/>
                          </a:solidFill>
                          <a:highlight>
                            <a:schemeClr val="dk1"/>
                          </a:highlight>
                          <a:latin typeface="Verdana"/>
                          <a:ea typeface="Verdana"/>
                          <a:cs typeface="Verdana"/>
                          <a:sym typeface="Verdana"/>
                        </a:rPr>
                        <a:t>$ 5580</a:t>
                      </a:r>
                      <a:endParaRPr sz="2100">
                        <a:solidFill>
                          <a:schemeClr val="lt1"/>
                        </a:solidFill>
                        <a:highlight>
                          <a:schemeClr val="dk1"/>
                        </a:highlight>
                        <a:latin typeface="Verdana"/>
                        <a:ea typeface="Verdana"/>
                        <a:cs typeface="Verdana"/>
                        <a:sym typeface="Verdana"/>
                      </a:endParaRPr>
                    </a:p>
                    <a:p>
                      <a:pPr indent="0" lvl="0" marL="0" rtl="0" algn="l">
                        <a:spcBef>
                          <a:spcPts val="0"/>
                        </a:spcBef>
                        <a:spcAft>
                          <a:spcPts val="0"/>
                        </a:spcAft>
                        <a:buNone/>
                      </a:pPr>
                      <a:r>
                        <a:t/>
                      </a:r>
                      <a:endParaRPr sz="2100">
                        <a:solidFill>
                          <a:schemeClr val="lt1"/>
                        </a:solidFill>
                        <a:highlight>
                          <a:schemeClr val="dk1"/>
                        </a:highlight>
                        <a:latin typeface="Verdana"/>
                        <a:ea typeface="Verdana"/>
                        <a:cs typeface="Verdana"/>
                        <a:sym typeface="Verdana"/>
                      </a:endParaRPr>
                    </a:p>
                  </a:txBody>
                  <a:tcPr marT="91425" marB="91425" marR="91425" marL="91425"/>
                </a:tc>
              </a:tr>
              <a:tr h="381000">
                <a:tc>
                  <a:txBody>
                    <a:bodyPr/>
                    <a:lstStyle/>
                    <a:p>
                      <a:pPr indent="0" lvl="0" marL="1905" rtl="0" algn="ctr">
                        <a:spcBef>
                          <a:spcPts val="0"/>
                        </a:spcBef>
                        <a:spcAft>
                          <a:spcPts val="0"/>
                        </a:spcAft>
                        <a:buClr>
                          <a:schemeClr val="dk1"/>
                        </a:buClr>
                        <a:buFont typeface="Arial"/>
                        <a:buNone/>
                      </a:pPr>
                      <a:r>
                        <a:rPr b="1" lang="en-US" sz="2100">
                          <a:solidFill>
                            <a:schemeClr val="lt1"/>
                          </a:solidFill>
                          <a:highlight>
                            <a:schemeClr val="dk1"/>
                          </a:highlight>
                          <a:latin typeface="Tahoma"/>
                          <a:ea typeface="Tahoma"/>
                          <a:cs typeface="Tahoma"/>
                          <a:sym typeface="Tahoma"/>
                        </a:rPr>
                        <a:t>Asset Giderleri</a:t>
                      </a:r>
                      <a:endParaRPr sz="2100">
                        <a:solidFill>
                          <a:schemeClr val="lt1"/>
                        </a:solidFill>
                        <a:highlight>
                          <a:schemeClr val="dk1"/>
                        </a:highlight>
                        <a:latin typeface="Tahoma"/>
                        <a:ea typeface="Tahoma"/>
                        <a:cs typeface="Tahoma"/>
                        <a:sym typeface="Tahoma"/>
                      </a:endParaRPr>
                    </a:p>
                    <a:p>
                      <a:pPr indent="0" lvl="0" marL="0" rtl="0" algn="l">
                        <a:spcBef>
                          <a:spcPts val="0"/>
                        </a:spcBef>
                        <a:spcAft>
                          <a:spcPts val="0"/>
                        </a:spcAft>
                        <a:buNone/>
                      </a:pPr>
                      <a:r>
                        <a:t/>
                      </a:r>
                      <a:endParaRPr/>
                    </a:p>
                  </a:txBody>
                  <a:tcPr marT="91425" marB="91425" marR="91425" marL="91425"/>
                </a:tc>
                <a:tc>
                  <a:txBody>
                    <a:bodyPr/>
                    <a:lstStyle/>
                    <a:p>
                      <a:pPr indent="0" lvl="0" marL="40005" rtl="0" algn="ctr">
                        <a:spcBef>
                          <a:spcPts val="0"/>
                        </a:spcBef>
                        <a:spcAft>
                          <a:spcPts val="0"/>
                        </a:spcAft>
                        <a:buClr>
                          <a:schemeClr val="dk1"/>
                        </a:buClr>
                        <a:buFont typeface="Arial"/>
                        <a:buNone/>
                      </a:pPr>
                      <a:r>
                        <a:rPr lang="en-US" sz="2100">
                          <a:solidFill>
                            <a:schemeClr val="lt1"/>
                          </a:solidFill>
                          <a:highlight>
                            <a:schemeClr val="dk1"/>
                          </a:highlight>
                          <a:latin typeface="Verdana"/>
                          <a:ea typeface="Verdana"/>
                          <a:cs typeface="Verdana"/>
                          <a:sym typeface="Verdana"/>
                        </a:rPr>
                        <a:t>$ 500</a:t>
                      </a:r>
                      <a:endParaRPr sz="2100">
                        <a:solidFill>
                          <a:schemeClr val="lt1"/>
                        </a:solidFill>
                        <a:highlight>
                          <a:schemeClr val="dk1"/>
                        </a:highlight>
                        <a:latin typeface="Verdana"/>
                        <a:ea typeface="Verdana"/>
                        <a:cs typeface="Verdana"/>
                        <a:sym typeface="Verdana"/>
                      </a:endParaRPr>
                    </a:p>
                    <a:p>
                      <a:pPr indent="0" lvl="0" marL="0" rtl="0" algn="l">
                        <a:spcBef>
                          <a:spcPts val="0"/>
                        </a:spcBef>
                        <a:spcAft>
                          <a:spcPts val="0"/>
                        </a:spcAft>
                        <a:buNone/>
                      </a:pPr>
                      <a:r>
                        <a:t/>
                      </a:r>
                      <a:endParaRPr/>
                    </a:p>
                  </a:txBody>
                  <a:tcPr marT="91425" marB="91425" marR="91425" marL="91425"/>
                </a:tc>
                <a:tc>
                  <a:txBody>
                    <a:bodyPr/>
                    <a:lstStyle/>
                    <a:p>
                      <a:pPr indent="0" lvl="0" marL="1021714" marR="48895" rtl="0" algn="ctr">
                        <a:spcBef>
                          <a:spcPts val="0"/>
                        </a:spcBef>
                        <a:spcAft>
                          <a:spcPts val="0"/>
                        </a:spcAft>
                        <a:buClr>
                          <a:schemeClr val="dk1"/>
                        </a:buClr>
                        <a:buFont typeface="Arial"/>
                        <a:buNone/>
                      </a:pPr>
                      <a:r>
                        <a:rPr lang="en-US" sz="2100">
                          <a:solidFill>
                            <a:schemeClr val="lt1"/>
                          </a:solidFill>
                          <a:highlight>
                            <a:schemeClr val="dk1"/>
                          </a:highlight>
                          <a:latin typeface="Verdana"/>
                          <a:ea typeface="Verdana"/>
                          <a:cs typeface="Verdana"/>
                          <a:sym typeface="Verdana"/>
                        </a:rPr>
                        <a:t>$ 60.000</a:t>
                      </a:r>
                      <a:endParaRPr/>
                    </a:p>
                  </a:txBody>
                  <a:tcPr marT="91425" marB="91425" marR="91425" marL="91425"/>
                </a:tc>
              </a:tr>
              <a:tr h="381000">
                <a:tc>
                  <a:txBody>
                    <a:bodyPr/>
                    <a:lstStyle/>
                    <a:p>
                      <a:pPr indent="0" lvl="0" marL="1905" rtl="0" algn="ctr">
                        <a:spcBef>
                          <a:spcPts val="0"/>
                        </a:spcBef>
                        <a:spcAft>
                          <a:spcPts val="0"/>
                        </a:spcAft>
                        <a:buClr>
                          <a:schemeClr val="dk1"/>
                        </a:buClr>
                        <a:buFont typeface="Arial"/>
                        <a:buNone/>
                      </a:pPr>
                      <a:r>
                        <a:rPr b="1" lang="en-US" sz="2100">
                          <a:solidFill>
                            <a:schemeClr val="lt1"/>
                          </a:solidFill>
                          <a:highlight>
                            <a:schemeClr val="dk1"/>
                          </a:highlight>
                          <a:latin typeface="Tahoma"/>
                          <a:ea typeface="Tahoma"/>
                          <a:cs typeface="Tahoma"/>
                          <a:sym typeface="Tahoma"/>
                        </a:rPr>
                        <a:t>Beklenen Kâr</a:t>
                      </a:r>
                      <a:endParaRPr sz="2100">
                        <a:solidFill>
                          <a:schemeClr val="lt1"/>
                        </a:solidFill>
                        <a:highlight>
                          <a:schemeClr val="dk1"/>
                        </a:highlight>
                        <a:latin typeface="Tahoma"/>
                        <a:ea typeface="Tahoma"/>
                        <a:cs typeface="Tahoma"/>
                        <a:sym typeface="Tahoma"/>
                      </a:endParaRPr>
                    </a:p>
                    <a:p>
                      <a:pPr indent="0" lvl="0" marL="0" rtl="0" algn="l">
                        <a:spcBef>
                          <a:spcPts val="0"/>
                        </a:spcBef>
                        <a:spcAft>
                          <a:spcPts val="0"/>
                        </a:spcAft>
                        <a:buNone/>
                      </a:pPr>
                      <a:r>
                        <a:t/>
                      </a:r>
                      <a:endParaRPr/>
                    </a:p>
                  </a:txBody>
                  <a:tcPr marT="91425" marB="91425" marR="91425" marL="91425"/>
                </a:tc>
                <a:tc>
                  <a:txBody>
                    <a:bodyPr/>
                    <a:lstStyle/>
                    <a:p>
                      <a:pPr indent="0" lvl="0" marL="39370" rtl="0" algn="ctr">
                        <a:spcBef>
                          <a:spcPts val="0"/>
                        </a:spcBef>
                        <a:spcAft>
                          <a:spcPts val="0"/>
                        </a:spcAft>
                        <a:buClr>
                          <a:schemeClr val="dk1"/>
                        </a:buClr>
                        <a:buFont typeface="Arial"/>
                        <a:buNone/>
                      </a:pPr>
                      <a:r>
                        <a:rPr lang="en-US" sz="2100">
                          <a:solidFill>
                            <a:schemeClr val="lt1"/>
                          </a:solidFill>
                          <a:highlight>
                            <a:schemeClr val="dk1"/>
                          </a:highlight>
                          <a:latin typeface="Verdana"/>
                          <a:ea typeface="Verdana"/>
                          <a:cs typeface="Verdana"/>
                          <a:sym typeface="Verdana"/>
                        </a:rPr>
                        <a:t>$ 60.000</a:t>
                      </a:r>
                      <a:endParaRPr sz="2100">
                        <a:solidFill>
                          <a:schemeClr val="lt1"/>
                        </a:solidFill>
                        <a:highlight>
                          <a:schemeClr val="dk1"/>
                        </a:highlight>
                        <a:latin typeface="Verdana"/>
                        <a:ea typeface="Verdana"/>
                        <a:cs typeface="Verdana"/>
                        <a:sym typeface="Verdana"/>
                      </a:endParaRPr>
                    </a:p>
                    <a:p>
                      <a:pPr indent="0" lvl="0" marL="0" rtl="0" algn="l">
                        <a:spcBef>
                          <a:spcPts val="0"/>
                        </a:spcBef>
                        <a:spcAft>
                          <a:spcPts val="0"/>
                        </a:spcAft>
                        <a:buNone/>
                      </a:pPr>
                      <a:r>
                        <a:t/>
                      </a:r>
                      <a:endParaRPr/>
                    </a:p>
                  </a:txBody>
                  <a:tcPr marT="91425" marB="91425" marR="91425" marL="91425"/>
                </a:tc>
                <a:tc>
                  <a:txBody>
                    <a:bodyPr/>
                    <a:lstStyle/>
                    <a:p>
                      <a:pPr indent="0" lvl="0" marL="1021714" marR="48895" rtl="0" algn="ctr">
                        <a:spcBef>
                          <a:spcPts val="0"/>
                        </a:spcBef>
                        <a:spcAft>
                          <a:spcPts val="0"/>
                        </a:spcAft>
                        <a:buClr>
                          <a:schemeClr val="dk1"/>
                        </a:buClr>
                        <a:buFont typeface="Arial"/>
                        <a:buNone/>
                      </a:pPr>
                      <a:r>
                        <a:rPr lang="en-US" sz="2100">
                          <a:solidFill>
                            <a:schemeClr val="lt1"/>
                          </a:solidFill>
                          <a:highlight>
                            <a:schemeClr val="dk1"/>
                          </a:highlight>
                          <a:latin typeface="Verdana"/>
                          <a:ea typeface="Verdana"/>
                          <a:cs typeface="Verdana"/>
                          <a:sym typeface="Verdana"/>
                        </a:rPr>
                        <a:t>$ 720.000</a:t>
                      </a:r>
                      <a:endParaRPr sz="2100">
                        <a:solidFill>
                          <a:schemeClr val="lt1"/>
                        </a:solidFill>
                        <a:highlight>
                          <a:schemeClr val="dk1"/>
                        </a:highlight>
                        <a:latin typeface="Verdana"/>
                        <a:ea typeface="Verdana"/>
                        <a:cs typeface="Verdana"/>
                        <a:sym typeface="Verdana"/>
                      </a:endParaRPr>
                    </a:p>
                    <a:p>
                      <a:pPr indent="0" lvl="0" marL="0" rtl="0" algn="l">
                        <a:spcBef>
                          <a:spcPts val="0"/>
                        </a:spcBef>
                        <a:spcAft>
                          <a:spcPts val="0"/>
                        </a:spcAft>
                        <a:buNone/>
                      </a:pPr>
                      <a:r>
                        <a:t/>
                      </a:r>
                      <a:endParaRPr/>
                    </a:p>
                  </a:txBody>
                  <a:tcPr marT="91425" marB="91425" marR="91425" marL="91425"/>
                </a:tc>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20"/>
          <p:cNvSpPr/>
          <p:nvPr/>
        </p:nvSpPr>
        <p:spPr>
          <a:xfrm>
            <a:off x="1028700" y="1462087"/>
            <a:ext cx="1200785" cy="0"/>
          </a:xfrm>
          <a:custGeom>
            <a:rect b="b" l="l" r="r" t="t"/>
            <a:pathLst>
              <a:path extrusionOk="0" h="120000" w="1200785">
                <a:moveTo>
                  <a:pt x="0" y="0"/>
                </a:moveTo>
                <a:lnTo>
                  <a:pt x="1200285" y="0"/>
                </a:lnTo>
              </a:path>
            </a:pathLst>
          </a:custGeom>
          <a:noFill/>
          <a:ln cap="flat" cmpd="sng" w="47600">
            <a:solidFill>
              <a:srgbClr val="582BEC"/>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213" name="Google Shape;213;p20"/>
          <p:cNvSpPr txBox="1"/>
          <p:nvPr/>
        </p:nvSpPr>
        <p:spPr>
          <a:xfrm>
            <a:off x="1340028" y="3699900"/>
            <a:ext cx="8314500" cy="1744200"/>
          </a:xfrm>
          <a:prstGeom prst="rect">
            <a:avLst/>
          </a:prstGeom>
          <a:noFill/>
          <a:ln>
            <a:noFill/>
          </a:ln>
        </p:spPr>
        <p:txBody>
          <a:bodyPr anchorCtr="0" anchor="t" bIns="0" lIns="0" spcFirstLastPara="1" rIns="0" wrap="square" tIns="12700">
            <a:spAutoFit/>
          </a:bodyPr>
          <a:lstStyle/>
          <a:p>
            <a:pPr indent="0" lvl="0" marL="12700" marR="586740" rtl="0" algn="l">
              <a:lnSpc>
                <a:spcPct val="115599"/>
              </a:lnSpc>
              <a:spcBef>
                <a:spcPts val="0"/>
              </a:spcBef>
              <a:spcAft>
                <a:spcPts val="0"/>
              </a:spcAft>
              <a:buNone/>
            </a:pPr>
            <a:r>
              <a:rPr lang="en-US" sz="2000">
                <a:solidFill>
                  <a:srgbClr val="F1E8E8"/>
                </a:solidFill>
                <a:latin typeface="Verdana"/>
                <a:ea typeface="Verdana"/>
                <a:cs typeface="Verdana"/>
                <a:sym typeface="Verdana"/>
              </a:rPr>
              <a:t>Zarar durumunda hissedarlar arasında borç  paylaşılır.</a:t>
            </a:r>
            <a:endParaRPr sz="2000">
              <a:latin typeface="Verdana"/>
              <a:ea typeface="Verdana"/>
              <a:cs typeface="Verdana"/>
              <a:sym typeface="Verdana"/>
            </a:endParaRPr>
          </a:p>
          <a:p>
            <a:pPr indent="0" lvl="0" marL="12700" marR="5080" rtl="0" algn="l">
              <a:lnSpc>
                <a:spcPct val="115599"/>
              </a:lnSpc>
              <a:spcBef>
                <a:spcPts val="0"/>
              </a:spcBef>
              <a:spcAft>
                <a:spcPts val="0"/>
              </a:spcAft>
              <a:buNone/>
            </a:pPr>
            <a:r>
              <a:rPr lang="en-US" sz="2000">
                <a:solidFill>
                  <a:srgbClr val="F1E8E8"/>
                </a:solidFill>
                <a:latin typeface="Verdana"/>
                <a:ea typeface="Verdana"/>
                <a:cs typeface="Verdana"/>
                <a:sym typeface="Verdana"/>
              </a:rPr>
              <a:t>Kar sürecinde yatırımcı şirkete verdiği parayı alır  ve kârın anlaşmaya göre %30'unu alır. Kala</a:t>
            </a:r>
            <a:endParaRPr sz="2000">
              <a:latin typeface="Verdana"/>
              <a:ea typeface="Verdana"/>
              <a:cs typeface="Verdana"/>
              <a:sym typeface="Verdana"/>
            </a:endParaRPr>
          </a:p>
          <a:p>
            <a:pPr indent="0" lvl="0" marL="12700" marR="5080" rtl="0" algn="l">
              <a:lnSpc>
                <a:spcPct val="115599"/>
              </a:lnSpc>
              <a:spcBef>
                <a:spcPts val="0"/>
              </a:spcBef>
              <a:spcAft>
                <a:spcPts val="0"/>
              </a:spcAft>
              <a:buNone/>
            </a:pPr>
            <a:r>
              <a:rPr lang="en-US" sz="2000">
                <a:solidFill>
                  <a:srgbClr val="F1E8E8"/>
                </a:solidFill>
                <a:latin typeface="Verdana"/>
                <a:ea typeface="Verdana"/>
                <a:cs typeface="Verdana"/>
                <a:sym typeface="Verdana"/>
              </a:rPr>
              <a:t>n kâr  hissedarlar arasında dağıtılır.1 milyar doların üzerinde kazanım elde edince  hisselerin %49'u satılabilir.</a:t>
            </a:r>
            <a:endParaRPr sz="2000">
              <a:latin typeface="Verdana"/>
              <a:ea typeface="Verdana"/>
              <a:cs typeface="Verdana"/>
              <a:sym typeface="Verdana"/>
            </a:endParaRPr>
          </a:p>
        </p:txBody>
      </p:sp>
      <p:sp>
        <p:nvSpPr>
          <p:cNvPr id="214" name="Google Shape;214;p20"/>
          <p:cNvSpPr txBox="1"/>
          <p:nvPr>
            <p:ph type="title"/>
          </p:nvPr>
        </p:nvSpPr>
        <p:spPr>
          <a:xfrm>
            <a:off x="1340033" y="1672575"/>
            <a:ext cx="9612900" cy="7671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sz="4900"/>
              <a:t>Çıkış Stratejisi</a:t>
            </a:r>
            <a:endParaRPr sz="49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21"/>
          <p:cNvSpPr/>
          <p:nvPr/>
        </p:nvSpPr>
        <p:spPr>
          <a:xfrm>
            <a:off x="113371" y="231412"/>
            <a:ext cx="17849850" cy="8401050"/>
          </a:xfrm>
          <a:custGeom>
            <a:rect b="b" l="l" r="r" t="t"/>
            <a:pathLst>
              <a:path extrusionOk="0" h="8401050" w="17849850">
                <a:moveTo>
                  <a:pt x="17090164" y="8401049"/>
                </a:moveTo>
                <a:lnTo>
                  <a:pt x="759640" y="8401049"/>
                </a:lnTo>
                <a:lnTo>
                  <a:pt x="711701" y="8399550"/>
                </a:lnTo>
                <a:lnTo>
                  <a:pt x="664541" y="8395112"/>
                </a:lnTo>
                <a:lnTo>
                  <a:pt x="618249" y="8387827"/>
                </a:lnTo>
                <a:lnTo>
                  <a:pt x="572914" y="8377783"/>
                </a:lnTo>
                <a:lnTo>
                  <a:pt x="528627" y="8365071"/>
                </a:lnTo>
                <a:lnTo>
                  <a:pt x="485478" y="8349781"/>
                </a:lnTo>
                <a:lnTo>
                  <a:pt x="443557" y="8332002"/>
                </a:lnTo>
                <a:lnTo>
                  <a:pt x="402954" y="8311826"/>
                </a:lnTo>
                <a:lnTo>
                  <a:pt x="363758" y="8289341"/>
                </a:lnTo>
                <a:lnTo>
                  <a:pt x="326061" y="8264638"/>
                </a:lnTo>
                <a:lnTo>
                  <a:pt x="289951" y="8237807"/>
                </a:lnTo>
                <a:lnTo>
                  <a:pt x="255518" y="8208937"/>
                </a:lnTo>
                <a:lnTo>
                  <a:pt x="222853" y="8178119"/>
                </a:lnTo>
                <a:lnTo>
                  <a:pt x="192046" y="8145444"/>
                </a:lnTo>
                <a:lnTo>
                  <a:pt x="163186" y="8110999"/>
                </a:lnTo>
                <a:lnTo>
                  <a:pt x="136364" y="8074877"/>
                </a:lnTo>
                <a:lnTo>
                  <a:pt x="111669" y="8037166"/>
                </a:lnTo>
                <a:lnTo>
                  <a:pt x="89192" y="7997958"/>
                </a:lnTo>
                <a:lnTo>
                  <a:pt x="69022" y="7957341"/>
                </a:lnTo>
                <a:lnTo>
                  <a:pt x="51250" y="7915405"/>
                </a:lnTo>
                <a:lnTo>
                  <a:pt x="35965" y="7872242"/>
                </a:lnTo>
                <a:lnTo>
                  <a:pt x="23257" y="7827940"/>
                </a:lnTo>
                <a:lnTo>
                  <a:pt x="13217" y="7782590"/>
                </a:lnTo>
                <a:lnTo>
                  <a:pt x="5934" y="7736282"/>
                </a:lnTo>
                <a:lnTo>
                  <a:pt x="1498" y="7689105"/>
                </a:lnTo>
                <a:lnTo>
                  <a:pt x="0" y="7641151"/>
                </a:lnTo>
                <a:lnTo>
                  <a:pt x="0" y="759898"/>
                </a:lnTo>
                <a:lnTo>
                  <a:pt x="1498" y="711943"/>
                </a:lnTo>
                <a:lnTo>
                  <a:pt x="5934" y="664767"/>
                </a:lnTo>
                <a:lnTo>
                  <a:pt x="13217" y="618459"/>
                </a:lnTo>
                <a:lnTo>
                  <a:pt x="23257" y="573109"/>
                </a:lnTo>
                <a:lnTo>
                  <a:pt x="35965" y="528807"/>
                </a:lnTo>
                <a:lnTo>
                  <a:pt x="51250" y="485643"/>
                </a:lnTo>
                <a:lnTo>
                  <a:pt x="69022" y="443708"/>
                </a:lnTo>
                <a:lnTo>
                  <a:pt x="89192" y="403091"/>
                </a:lnTo>
                <a:lnTo>
                  <a:pt x="111669" y="363882"/>
                </a:lnTo>
                <a:lnTo>
                  <a:pt x="136364" y="326171"/>
                </a:lnTo>
                <a:lnTo>
                  <a:pt x="163186" y="290049"/>
                </a:lnTo>
                <a:lnTo>
                  <a:pt x="192046" y="255605"/>
                </a:lnTo>
                <a:lnTo>
                  <a:pt x="222853" y="222929"/>
                </a:lnTo>
                <a:lnTo>
                  <a:pt x="255518" y="192111"/>
                </a:lnTo>
                <a:lnTo>
                  <a:pt x="289951" y="163242"/>
                </a:lnTo>
                <a:lnTo>
                  <a:pt x="326061" y="136410"/>
                </a:lnTo>
                <a:lnTo>
                  <a:pt x="363758" y="111707"/>
                </a:lnTo>
                <a:lnTo>
                  <a:pt x="402954" y="89222"/>
                </a:lnTo>
                <a:lnTo>
                  <a:pt x="443557" y="69046"/>
                </a:lnTo>
                <a:lnTo>
                  <a:pt x="485478" y="51267"/>
                </a:lnTo>
                <a:lnTo>
                  <a:pt x="528627" y="35977"/>
                </a:lnTo>
                <a:lnTo>
                  <a:pt x="572914" y="23265"/>
                </a:lnTo>
                <a:lnTo>
                  <a:pt x="618249" y="13221"/>
                </a:lnTo>
                <a:lnTo>
                  <a:pt x="664541" y="5936"/>
                </a:lnTo>
                <a:lnTo>
                  <a:pt x="711701" y="1499"/>
                </a:lnTo>
                <a:lnTo>
                  <a:pt x="759640" y="0"/>
                </a:lnTo>
                <a:lnTo>
                  <a:pt x="17090164" y="0"/>
                </a:lnTo>
                <a:lnTo>
                  <a:pt x="17138102" y="1499"/>
                </a:lnTo>
                <a:lnTo>
                  <a:pt x="17185263" y="5936"/>
                </a:lnTo>
                <a:lnTo>
                  <a:pt x="17231555" y="13221"/>
                </a:lnTo>
                <a:lnTo>
                  <a:pt x="17276890" y="23265"/>
                </a:lnTo>
                <a:lnTo>
                  <a:pt x="17321176" y="35977"/>
                </a:lnTo>
                <a:lnTo>
                  <a:pt x="17364325" y="51267"/>
                </a:lnTo>
                <a:lnTo>
                  <a:pt x="17406246" y="69046"/>
                </a:lnTo>
                <a:lnTo>
                  <a:pt x="17446850" y="89222"/>
                </a:lnTo>
                <a:lnTo>
                  <a:pt x="17486045" y="111707"/>
                </a:lnTo>
                <a:lnTo>
                  <a:pt x="17523743" y="136410"/>
                </a:lnTo>
                <a:lnTo>
                  <a:pt x="17559853" y="163242"/>
                </a:lnTo>
                <a:lnTo>
                  <a:pt x="17594286" y="192111"/>
                </a:lnTo>
                <a:lnTo>
                  <a:pt x="17626950" y="222929"/>
                </a:lnTo>
                <a:lnTo>
                  <a:pt x="17657758" y="255605"/>
                </a:lnTo>
                <a:lnTo>
                  <a:pt x="17686617" y="290049"/>
                </a:lnTo>
                <a:lnTo>
                  <a:pt x="17713440" y="326171"/>
                </a:lnTo>
                <a:lnTo>
                  <a:pt x="17738134" y="363882"/>
                </a:lnTo>
                <a:lnTo>
                  <a:pt x="17760612" y="403091"/>
                </a:lnTo>
                <a:lnTo>
                  <a:pt x="17780781" y="443708"/>
                </a:lnTo>
                <a:lnTo>
                  <a:pt x="17798554" y="485643"/>
                </a:lnTo>
                <a:lnTo>
                  <a:pt x="17813839" y="528807"/>
                </a:lnTo>
                <a:lnTo>
                  <a:pt x="17826547" y="573109"/>
                </a:lnTo>
                <a:lnTo>
                  <a:pt x="17836587" y="618459"/>
                </a:lnTo>
                <a:lnTo>
                  <a:pt x="17843870" y="664767"/>
                </a:lnTo>
                <a:lnTo>
                  <a:pt x="17848306" y="711943"/>
                </a:lnTo>
                <a:lnTo>
                  <a:pt x="17849804" y="759898"/>
                </a:lnTo>
                <a:lnTo>
                  <a:pt x="17849804" y="7641151"/>
                </a:lnTo>
                <a:lnTo>
                  <a:pt x="17848306" y="7689105"/>
                </a:lnTo>
                <a:lnTo>
                  <a:pt x="17843870" y="7736282"/>
                </a:lnTo>
                <a:lnTo>
                  <a:pt x="17836587" y="7782590"/>
                </a:lnTo>
                <a:lnTo>
                  <a:pt x="17826547" y="7827940"/>
                </a:lnTo>
                <a:lnTo>
                  <a:pt x="17813839" y="7872242"/>
                </a:lnTo>
                <a:lnTo>
                  <a:pt x="17798554" y="7915405"/>
                </a:lnTo>
                <a:lnTo>
                  <a:pt x="17780781" y="7957341"/>
                </a:lnTo>
                <a:lnTo>
                  <a:pt x="17760612" y="7997958"/>
                </a:lnTo>
                <a:lnTo>
                  <a:pt x="17738134" y="8037166"/>
                </a:lnTo>
                <a:lnTo>
                  <a:pt x="17713440" y="8074877"/>
                </a:lnTo>
                <a:lnTo>
                  <a:pt x="17686617" y="8110999"/>
                </a:lnTo>
                <a:lnTo>
                  <a:pt x="17657758" y="8145444"/>
                </a:lnTo>
                <a:lnTo>
                  <a:pt x="17626950" y="8178119"/>
                </a:lnTo>
                <a:lnTo>
                  <a:pt x="17594286" y="8208937"/>
                </a:lnTo>
                <a:lnTo>
                  <a:pt x="17559853" y="8237807"/>
                </a:lnTo>
                <a:lnTo>
                  <a:pt x="17523743" y="8264638"/>
                </a:lnTo>
                <a:lnTo>
                  <a:pt x="17486045" y="8289341"/>
                </a:lnTo>
                <a:lnTo>
                  <a:pt x="17446850" y="8311826"/>
                </a:lnTo>
                <a:lnTo>
                  <a:pt x="17406246" y="8332002"/>
                </a:lnTo>
                <a:lnTo>
                  <a:pt x="17364325" y="8349781"/>
                </a:lnTo>
                <a:lnTo>
                  <a:pt x="17321176" y="8365071"/>
                </a:lnTo>
                <a:lnTo>
                  <a:pt x="17276890" y="8377783"/>
                </a:lnTo>
                <a:lnTo>
                  <a:pt x="17231555" y="8387827"/>
                </a:lnTo>
                <a:lnTo>
                  <a:pt x="17185263" y="8395112"/>
                </a:lnTo>
                <a:lnTo>
                  <a:pt x="17138102" y="8399550"/>
                </a:lnTo>
                <a:lnTo>
                  <a:pt x="17090164" y="8401049"/>
                </a:lnTo>
                <a:close/>
              </a:path>
            </a:pathLst>
          </a:custGeom>
          <a:solidFill>
            <a:srgbClr val="1B1B1B"/>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grpSp>
        <p:nvGrpSpPr>
          <p:cNvPr id="220" name="Google Shape;220;p21"/>
          <p:cNvGrpSpPr/>
          <p:nvPr/>
        </p:nvGrpSpPr>
        <p:grpSpPr>
          <a:xfrm>
            <a:off x="1028700" y="9209737"/>
            <a:ext cx="485775" cy="485775"/>
            <a:chOff x="1028700" y="9209737"/>
            <a:chExt cx="485775" cy="485775"/>
          </a:xfrm>
        </p:grpSpPr>
        <p:sp>
          <p:nvSpPr>
            <p:cNvPr id="221" name="Google Shape;221;p21"/>
            <p:cNvSpPr/>
            <p:nvPr/>
          </p:nvSpPr>
          <p:spPr>
            <a:xfrm>
              <a:off x="1028700" y="9209737"/>
              <a:ext cx="485775" cy="485775"/>
            </a:xfrm>
            <a:custGeom>
              <a:rect b="b" l="l" r="r" t="t"/>
              <a:pathLst>
                <a:path extrusionOk="0" h="485775" w="485775">
                  <a:moveTo>
                    <a:pt x="242887" y="485774"/>
                  </a:moveTo>
                  <a:lnTo>
                    <a:pt x="193937" y="480840"/>
                  </a:lnTo>
                  <a:lnTo>
                    <a:pt x="148344" y="466687"/>
                  </a:lnTo>
                  <a:lnTo>
                    <a:pt x="107086" y="444293"/>
                  </a:lnTo>
                  <a:lnTo>
                    <a:pt x="71140" y="414634"/>
                  </a:lnTo>
                  <a:lnTo>
                    <a:pt x="41481" y="378688"/>
                  </a:lnTo>
                  <a:lnTo>
                    <a:pt x="19087" y="337430"/>
                  </a:lnTo>
                  <a:lnTo>
                    <a:pt x="4934" y="291837"/>
                  </a:lnTo>
                  <a:lnTo>
                    <a:pt x="0" y="242887"/>
                  </a:lnTo>
                  <a:lnTo>
                    <a:pt x="4934" y="193937"/>
                  </a:lnTo>
                  <a:lnTo>
                    <a:pt x="19087" y="148344"/>
                  </a:lnTo>
                  <a:lnTo>
                    <a:pt x="41481" y="107086"/>
                  </a:lnTo>
                  <a:lnTo>
                    <a:pt x="71140" y="71140"/>
                  </a:lnTo>
                  <a:lnTo>
                    <a:pt x="107086" y="41481"/>
                  </a:lnTo>
                  <a:lnTo>
                    <a:pt x="148344" y="19087"/>
                  </a:lnTo>
                  <a:lnTo>
                    <a:pt x="193937" y="4934"/>
                  </a:lnTo>
                  <a:lnTo>
                    <a:pt x="242887" y="0"/>
                  </a:lnTo>
                  <a:lnTo>
                    <a:pt x="291837" y="4934"/>
                  </a:lnTo>
                  <a:lnTo>
                    <a:pt x="337430" y="19087"/>
                  </a:lnTo>
                  <a:lnTo>
                    <a:pt x="378688" y="41481"/>
                  </a:lnTo>
                  <a:lnTo>
                    <a:pt x="414634" y="71140"/>
                  </a:lnTo>
                  <a:lnTo>
                    <a:pt x="444293" y="107086"/>
                  </a:lnTo>
                  <a:lnTo>
                    <a:pt x="466687" y="148344"/>
                  </a:lnTo>
                  <a:lnTo>
                    <a:pt x="480840" y="193937"/>
                  </a:lnTo>
                  <a:lnTo>
                    <a:pt x="485774" y="242887"/>
                  </a:lnTo>
                  <a:lnTo>
                    <a:pt x="480840" y="291837"/>
                  </a:lnTo>
                  <a:lnTo>
                    <a:pt x="466687" y="337430"/>
                  </a:lnTo>
                  <a:lnTo>
                    <a:pt x="444293" y="378688"/>
                  </a:lnTo>
                  <a:lnTo>
                    <a:pt x="414634" y="414634"/>
                  </a:lnTo>
                  <a:lnTo>
                    <a:pt x="378688" y="444293"/>
                  </a:lnTo>
                  <a:lnTo>
                    <a:pt x="337430" y="466687"/>
                  </a:lnTo>
                  <a:lnTo>
                    <a:pt x="291837" y="480840"/>
                  </a:lnTo>
                  <a:lnTo>
                    <a:pt x="242887" y="485774"/>
                  </a:lnTo>
                  <a:close/>
                </a:path>
              </a:pathLst>
            </a:custGeom>
            <a:solidFill>
              <a:srgbClr val="1B1B1B"/>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pic>
          <p:nvPicPr>
            <p:cNvPr id="222" name="Google Shape;222;p21"/>
            <p:cNvPicPr preferRelativeResize="0"/>
            <p:nvPr/>
          </p:nvPicPr>
          <p:blipFill rotWithShape="1">
            <a:blip r:embed="rId3">
              <a:alphaModFix/>
            </a:blip>
            <a:srcRect b="0" l="0" r="0" t="0"/>
            <a:stretch/>
          </p:blipFill>
          <p:spPr>
            <a:xfrm>
              <a:off x="1160376" y="9357773"/>
              <a:ext cx="219057" cy="180974"/>
            </a:xfrm>
            <a:prstGeom prst="rect">
              <a:avLst/>
            </a:prstGeom>
            <a:noFill/>
            <a:ln>
              <a:noFill/>
            </a:ln>
          </p:spPr>
        </p:pic>
      </p:grpSp>
      <p:grpSp>
        <p:nvGrpSpPr>
          <p:cNvPr id="223" name="Google Shape;223;p21"/>
          <p:cNvGrpSpPr/>
          <p:nvPr/>
        </p:nvGrpSpPr>
        <p:grpSpPr>
          <a:xfrm>
            <a:off x="1673644" y="9209737"/>
            <a:ext cx="485775" cy="485775"/>
            <a:chOff x="1673644" y="9209737"/>
            <a:chExt cx="485775" cy="485775"/>
          </a:xfrm>
        </p:grpSpPr>
        <p:sp>
          <p:nvSpPr>
            <p:cNvPr id="224" name="Google Shape;224;p21"/>
            <p:cNvSpPr/>
            <p:nvPr/>
          </p:nvSpPr>
          <p:spPr>
            <a:xfrm>
              <a:off x="1673644" y="9209737"/>
              <a:ext cx="485775" cy="485775"/>
            </a:xfrm>
            <a:custGeom>
              <a:rect b="b" l="l" r="r" t="t"/>
              <a:pathLst>
                <a:path extrusionOk="0" h="485775" w="485775">
                  <a:moveTo>
                    <a:pt x="242887" y="485774"/>
                  </a:moveTo>
                  <a:lnTo>
                    <a:pt x="193937" y="480840"/>
                  </a:lnTo>
                  <a:lnTo>
                    <a:pt x="148344" y="466687"/>
                  </a:lnTo>
                  <a:lnTo>
                    <a:pt x="107086" y="444293"/>
                  </a:lnTo>
                  <a:lnTo>
                    <a:pt x="71140" y="414634"/>
                  </a:lnTo>
                  <a:lnTo>
                    <a:pt x="41481" y="378688"/>
                  </a:lnTo>
                  <a:lnTo>
                    <a:pt x="19087" y="337430"/>
                  </a:lnTo>
                  <a:lnTo>
                    <a:pt x="4934" y="291837"/>
                  </a:lnTo>
                  <a:lnTo>
                    <a:pt x="0" y="242887"/>
                  </a:lnTo>
                  <a:lnTo>
                    <a:pt x="4934" y="193937"/>
                  </a:lnTo>
                  <a:lnTo>
                    <a:pt x="19087" y="148344"/>
                  </a:lnTo>
                  <a:lnTo>
                    <a:pt x="41481" y="107086"/>
                  </a:lnTo>
                  <a:lnTo>
                    <a:pt x="71140" y="71140"/>
                  </a:lnTo>
                  <a:lnTo>
                    <a:pt x="107086" y="41481"/>
                  </a:lnTo>
                  <a:lnTo>
                    <a:pt x="148344" y="19087"/>
                  </a:lnTo>
                  <a:lnTo>
                    <a:pt x="193937" y="4934"/>
                  </a:lnTo>
                  <a:lnTo>
                    <a:pt x="242887" y="0"/>
                  </a:lnTo>
                  <a:lnTo>
                    <a:pt x="291837" y="4934"/>
                  </a:lnTo>
                  <a:lnTo>
                    <a:pt x="337430" y="19087"/>
                  </a:lnTo>
                  <a:lnTo>
                    <a:pt x="378688" y="41481"/>
                  </a:lnTo>
                  <a:lnTo>
                    <a:pt x="414634" y="71140"/>
                  </a:lnTo>
                  <a:lnTo>
                    <a:pt x="444293" y="107086"/>
                  </a:lnTo>
                  <a:lnTo>
                    <a:pt x="466687" y="148344"/>
                  </a:lnTo>
                  <a:lnTo>
                    <a:pt x="480840" y="193937"/>
                  </a:lnTo>
                  <a:lnTo>
                    <a:pt x="485774" y="242887"/>
                  </a:lnTo>
                  <a:lnTo>
                    <a:pt x="480840" y="291837"/>
                  </a:lnTo>
                  <a:lnTo>
                    <a:pt x="466687" y="337430"/>
                  </a:lnTo>
                  <a:lnTo>
                    <a:pt x="444293" y="378688"/>
                  </a:lnTo>
                  <a:lnTo>
                    <a:pt x="414634" y="414634"/>
                  </a:lnTo>
                  <a:lnTo>
                    <a:pt x="378688" y="444293"/>
                  </a:lnTo>
                  <a:lnTo>
                    <a:pt x="337430" y="466687"/>
                  </a:lnTo>
                  <a:lnTo>
                    <a:pt x="291837" y="480840"/>
                  </a:lnTo>
                  <a:lnTo>
                    <a:pt x="242887" y="485774"/>
                  </a:lnTo>
                  <a:close/>
                </a:path>
              </a:pathLst>
            </a:custGeom>
            <a:solidFill>
              <a:srgbClr val="1B1B1B"/>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pic>
          <p:nvPicPr>
            <p:cNvPr id="225" name="Google Shape;225;p21"/>
            <p:cNvPicPr preferRelativeResize="0"/>
            <p:nvPr/>
          </p:nvPicPr>
          <p:blipFill rotWithShape="1">
            <a:blip r:embed="rId4">
              <a:alphaModFix/>
            </a:blip>
            <a:srcRect b="0" l="0" r="0" t="0"/>
            <a:stretch/>
          </p:blipFill>
          <p:spPr>
            <a:xfrm>
              <a:off x="1820641" y="9358306"/>
              <a:ext cx="190257" cy="189434"/>
            </a:xfrm>
            <a:prstGeom prst="rect">
              <a:avLst/>
            </a:prstGeom>
            <a:noFill/>
            <a:ln>
              <a:noFill/>
            </a:ln>
          </p:spPr>
        </p:pic>
      </p:grpSp>
      <p:grpSp>
        <p:nvGrpSpPr>
          <p:cNvPr id="226" name="Google Shape;226;p21"/>
          <p:cNvGrpSpPr/>
          <p:nvPr/>
        </p:nvGrpSpPr>
        <p:grpSpPr>
          <a:xfrm>
            <a:off x="2318588" y="9209737"/>
            <a:ext cx="485775" cy="485775"/>
            <a:chOff x="2318588" y="9209737"/>
            <a:chExt cx="485775" cy="485775"/>
          </a:xfrm>
        </p:grpSpPr>
        <p:sp>
          <p:nvSpPr>
            <p:cNvPr id="227" name="Google Shape;227;p21"/>
            <p:cNvSpPr/>
            <p:nvPr/>
          </p:nvSpPr>
          <p:spPr>
            <a:xfrm>
              <a:off x="2318588" y="9209737"/>
              <a:ext cx="485775" cy="485775"/>
            </a:xfrm>
            <a:custGeom>
              <a:rect b="b" l="l" r="r" t="t"/>
              <a:pathLst>
                <a:path extrusionOk="0" h="485775" w="485775">
                  <a:moveTo>
                    <a:pt x="242887" y="485774"/>
                  </a:moveTo>
                  <a:lnTo>
                    <a:pt x="193937" y="480840"/>
                  </a:lnTo>
                  <a:lnTo>
                    <a:pt x="148344" y="466687"/>
                  </a:lnTo>
                  <a:lnTo>
                    <a:pt x="107086" y="444293"/>
                  </a:lnTo>
                  <a:lnTo>
                    <a:pt x="71140" y="414634"/>
                  </a:lnTo>
                  <a:lnTo>
                    <a:pt x="41481" y="378688"/>
                  </a:lnTo>
                  <a:lnTo>
                    <a:pt x="19087" y="337430"/>
                  </a:lnTo>
                  <a:lnTo>
                    <a:pt x="4934" y="291837"/>
                  </a:lnTo>
                  <a:lnTo>
                    <a:pt x="0" y="242887"/>
                  </a:lnTo>
                  <a:lnTo>
                    <a:pt x="4934" y="193937"/>
                  </a:lnTo>
                  <a:lnTo>
                    <a:pt x="19087" y="148344"/>
                  </a:lnTo>
                  <a:lnTo>
                    <a:pt x="41481" y="107086"/>
                  </a:lnTo>
                  <a:lnTo>
                    <a:pt x="71140" y="71140"/>
                  </a:lnTo>
                  <a:lnTo>
                    <a:pt x="107086" y="41481"/>
                  </a:lnTo>
                  <a:lnTo>
                    <a:pt x="148344" y="19087"/>
                  </a:lnTo>
                  <a:lnTo>
                    <a:pt x="193937" y="4934"/>
                  </a:lnTo>
                  <a:lnTo>
                    <a:pt x="242887" y="0"/>
                  </a:lnTo>
                  <a:lnTo>
                    <a:pt x="291837" y="4934"/>
                  </a:lnTo>
                  <a:lnTo>
                    <a:pt x="337430" y="19087"/>
                  </a:lnTo>
                  <a:lnTo>
                    <a:pt x="378688" y="41481"/>
                  </a:lnTo>
                  <a:lnTo>
                    <a:pt x="414634" y="71140"/>
                  </a:lnTo>
                  <a:lnTo>
                    <a:pt x="444293" y="107086"/>
                  </a:lnTo>
                  <a:lnTo>
                    <a:pt x="466687" y="148344"/>
                  </a:lnTo>
                  <a:lnTo>
                    <a:pt x="480840" y="193937"/>
                  </a:lnTo>
                  <a:lnTo>
                    <a:pt x="485774" y="242887"/>
                  </a:lnTo>
                  <a:lnTo>
                    <a:pt x="480840" y="291837"/>
                  </a:lnTo>
                  <a:lnTo>
                    <a:pt x="466687" y="337430"/>
                  </a:lnTo>
                  <a:lnTo>
                    <a:pt x="444293" y="378688"/>
                  </a:lnTo>
                  <a:lnTo>
                    <a:pt x="414634" y="414634"/>
                  </a:lnTo>
                  <a:lnTo>
                    <a:pt x="378688" y="444293"/>
                  </a:lnTo>
                  <a:lnTo>
                    <a:pt x="337430" y="466687"/>
                  </a:lnTo>
                  <a:lnTo>
                    <a:pt x="291837" y="480840"/>
                  </a:lnTo>
                  <a:lnTo>
                    <a:pt x="242887" y="485774"/>
                  </a:lnTo>
                  <a:close/>
                </a:path>
              </a:pathLst>
            </a:custGeom>
            <a:solidFill>
              <a:srgbClr val="1B1B1B"/>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pic>
          <p:nvPicPr>
            <p:cNvPr id="228" name="Google Shape;228;p21"/>
            <p:cNvPicPr preferRelativeResize="0"/>
            <p:nvPr/>
          </p:nvPicPr>
          <p:blipFill rotWithShape="1">
            <a:blip r:embed="rId5">
              <a:alphaModFix/>
            </a:blip>
            <a:srcRect b="0" l="0" r="0" t="0"/>
            <a:stretch/>
          </p:blipFill>
          <p:spPr>
            <a:xfrm>
              <a:off x="2472604" y="9354587"/>
              <a:ext cx="171449" cy="189656"/>
            </a:xfrm>
            <a:prstGeom prst="rect">
              <a:avLst/>
            </a:prstGeom>
            <a:noFill/>
            <a:ln>
              <a:noFill/>
            </a:ln>
          </p:spPr>
        </p:pic>
      </p:grpSp>
      <p:sp>
        <p:nvSpPr>
          <p:cNvPr id="229" name="Google Shape;229;p21"/>
          <p:cNvSpPr/>
          <p:nvPr/>
        </p:nvSpPr>
        <p:spPr>
          <a:xfrm>
            <a:off x="1028849" y="1028703"/>
            <a:ext cx="257175" cy="66675"/>
          </a:xfrm>
          <a:custGeom>
            <a:rect b="b" l="l" r="r" t="t"/>
            <a:pathLst>
              <a:path extrusionOk="0" h="66675" w="257175">
                <a:moveTo>
                  <a:pt x="32109" y="66674"/>
                </a:moveTo>
                <a:lnTo>
                  <a:pt x="19608" y="64056"/>
                </a:lnTo>
                <a:lnTo>
                  <a:pt x="9402" y="56913"/>
                </a:lnTo>
                <a:lnTo>
                  <a:pt x="2522" y="46316"/>
                </a:lnTo>
                <a:lnTo>
                  <a:pt x="0" y="33337"/>
                </a:lnTo>
                <a:lnTo>
                  <a:pt x="2522" y="20358"/>
                </a:lnTo>
                <a:lnTo>
                  <a:pt x="9402" y="9761"/>
                </a:lnTo>
                <a:lnTo>
                  <a:pt x="19608" y="2618"/>
                </a:lnTo>
                <a:lnTo>
                  <a:pt x="32109" y="0"/>
                </a:lnTo>
                <a:lnTo>
                  <a:pt x="44610" y="2618"/>
                </a:lnTo>
                <a:lnTo>
                  <a:pt x="54816" y="9761"/>
                </a:lnTo>
                <a:lnTo>
                  <a:pt x="61696" y="20358"/>
                </a:lnTo>
                <a:lnTo>
                  <a:pt x="64218" y="33337"/>
                </a:lnTo>
                <a:lnTo>
                  <a:pt x="61696" y="46316"/>
                </a:lnTo>
                <a:lnTo>
                  <a:pt x="54816" y="56913"/>
                </a:lnTo>
                <a:lnTo>
                  <a:pt x="44610" y="64056"/>
                </a:lnTo>
                <a:lnTo>
                  <a:pt x="32109" y="66674"/>
                </a:lnTo>
                <a:close/>
              </a:path>
              <a:path extrusionOk="0" h="66675" w="257175">
                <a:moveTo>
                  <a:pt x="224766" y="66674"/>
                </a:moveTo>
                <a:lnTo>
                  <a:pt x="212264" y="64056"/>
                </a:lnTo>
                <a:lnTo>
                  <a:pt x="202058" y="56913"/>
                </a:lnTo>
                <a:lnTo>
                  <a:pt x="195179" y="46316"/>
                </a:lnTo>
                <a:lnTo>
                  <a:pt x="192656" y="33337"/>
                </a:lnTo>
                <a:lnTo>
                  <a:pt x="195179" y="20358"/>
                </a:lnTo>
                <a:lnTo>
                  <a:pt x="202058" y="9761"/>
                </a:lnTo>
                <a:lnTo>
                  <a:pt x="212264" y="2618"/>
                </a:lnTo>
                <a:lnTo>
                  <a:pt x="224766" y="0"/>
                </a:lnTo>
                <a:lnTo>
                  <a:pt x="237267" y="2618"/>
                </a:lnTo>
                <a:lnTo>
                  <a:pt x="247473" y="9761"/>
                </a:lnTo>
                <a:lnTo>
                  <a:pt x="254353" y="20358"/>
                </a:lnTo>
                <a:lnTo>
                  <a:pt x="256875" y="33337"/>
                </a:lnTo>
                <a:lnTo>
                  <a:pt x="254353" y="46316"/>
                </a:lnTo>
                <a:lnTo>
                  <a:pt x="247473" y="56913"/>
                </a:lnTo>
                <a:lnTo>
                  <a:pt x="237267" y="64056"/>
                </a:lnTo>
                <a:lnTo>
                  <a:pt x="224766" y="66674"/>
                </a:lnTo>
                <a:close/>
              </a:path>
              <a:path extrusionOk="0" h="66675" w="257175">
                <a:moveTo>
                  <a:pt x="128437" y="66674"/>
                </a:moveTo>
                <a:lnTo>
                  <a:pt x="115936" y="64056"/>
                </a:lnTo>
                <a:lnTo>
                  <a:pt x="105730" y="56913"/>
                </a:lnTo>
                <a:lnTo>
                  <a:pt x="98850" y="46316"/>
                </a:lnTo>
                <a:lnTo>
                  <a:pt x="96328" y="33337"/>
                </a:lnTo>
                <a:lnTo>
                  <a:pt x="98850" y="20358"/>
                </a:lnTo>
                <a:lnTo>
                  <a:pt x="105730" y="9761"/>
                </a:lnTo>
                <a:lnTo>
                  <a:pt x="115936" y="2618"/>
                </a:lnTo>
                <a:lnTo>
                  <a:pt x="128437" y="0"/>
                </a:lnTo>
                <a:lnTo>
                  <a:pt x="140939" y="2618"/>
                </a:lnTo>
                <a:lnTo>
                  <a:pt x="151145" y="9761"/>
                </a:lnTo>
                <a:lnTo>
                  <a:pt x="158024" y="20358"/>
                </a:lnTo>
                <a:lnTo>
                  <a:pt x="160547" y="33337"/>
                </a:lnTo>
                <a:lnTo>
                  <a:pt x="158024" y="46316"/>
                </a:lnTo>
                <a:lnTo>
                  <a:pt x="151145" y="56913"/>
                </a:lnTo>
                <a:lnTo>
                  <a:pt x="140939" y="64056"/>
                </a:lnTo>
                <a:lnTo>
                  <a:pt x="128437" y="66674"/>
                </a:lnTo>
                <a:close/>
              </a:path>
            </a:pathLst>
          </a:custGeom>
          <a:solidFill>
            <a:srgbClr val="F1E8E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pic>
        <p:nvPicPr>
          <p:cNvPr id="230" name="Google Shape;230;p21"/>
          <p:cNvPicPr preferRelativeResize="0"/>
          <p:nvPr/>
        </p:nvPicPr>
        <p:blipFill rotWithShape="1">
          <a:blip r:embed="rId6">
            <a:alphaModFix/>
          </a:blip>
          <a:srcRect b="0" l="0" r="0" t="0"/>
          <a:stretch/>
        </p:blipFill>
        <p:spPr>
          <a:xfrm>
            <a:off x="2779296" y="4384294"/>
            <a:ext cx="12725399" cy="4248149"/>
          </a:xfrm>
          <a:prstGeom prst="rect">
            <a:avLst/>
          </a:prstGeom>
          <a:noFill/>
          <a:ln>
            <a:noFill/>
          </a:ln>
        </p:spPr>
      </p:pic>
      <p:grpSp>
        <p:nvGrpSpPr>
          <p:cNvPr id="231" name="Google Shape;231;p21"/>
          <p:cNvGrpSpPr/>
          <p:nvPr/>
        </p:nvGrpSpPr>
        <p:grpSpPr>
          <a:xfrm>
            <a:off x="16768219" y="9258316"/>
            <a:ext cx="466725" cy="238125"/>
            <a:chOff x="16768219" y="9258316"/>
            <a:chExt cx="466725" cy="238125"/>
          </a:xfrm>
        </p:grpSpPr>
        <p:sp>
          <p:nvSpPr>
            <p:cNvPr id="232" name="Google Shape;232;p21"/>
            <p:cNvSpPr/>
            <p:nvPr/>
          </p:nvSpPr>
          <p:spPr>
            <a:xfrm>
              <a:off x="16768219" y="9258316"/>
              <a:ext cx="466725" cy="238125"/>
            </a:xfrm>
            <a:custGeom>
              <a:rect b="b" l="l" r="r" t="t"/>
              <a:pathLst>
                <a:path extrusionOk="0" h="238125" w="466725">
                  <a:moveTo>
                    <a:pt x="348064" y="238097"/>
                  </a:moveTo>
                  <a:lnTo>
                    <a:pt x="118660" y="238097"/>
                  </a:lnTo>
                  <a:lnTo>
                    <a:pt x="72468" y="228741"/>
                  </a:lnTo>
                  <a:lnTo>
                    <a:pt x="34751" y="203226"/>
                  </a:lnTo>
                  <a:lnTo>
                    <a:pt x="9323" y="165384"/>
                  </a:lnTo>
                  <a:lnTo>
                    <a:pt x="0" y="119048"/>
                  </a:lnTo>
                  <a:lnTo>
                    <a:pt x="9323" y="72706"/>
                  </a:lnTo>
                  <a:lnTo>
                    <a:pt x="34751" y="34865"/>
                  </a:lnTo>
                  <a:lnTo>
                    <a:pt x="72468" y="9354"/>
                  </a:lnTo>
                  <a:lnTo>
                    <a:pt x="118660" y="0"/>
                  </a:lnTo>
                  <a:lnTo>
                    <a:pt x="348064" y="0"/>
                  </a:lnTo>
                  <a:lnTo>
                    <a:pt x="394249" y="9354"/>
                  </a:lnTo>
                  <a:lnTo>
                    <a:pt x="431967" y="34865"/>
                  </a:lnTo>
                  <a:lnTo>
                    <a:pt x="457399" y="72706"/>
                  </a:lnTo>
                  <a:lnTo>
                    <a:pt x="466724" y="119048"/>
                  </a:lnTo>
                  <a:lnTo>
                    <a:pt x="457401" y="165384"/>
                  </a:lnTo>
                  <a:lnTo>
                    <a:pt x="431973" y="203226"/>
                  </a:lnTo>
                  <a:lnTo>
                    <a:pt x="394256" y="228741"/>
                  </a:lnTo>
                  <a:lnTo>
                    <a:pt x="348064" y="238097"/>
                  </a:lnTo>
                  <a:close/>
                </a:path>
              </a:pathLst>
            </a:custGeom>
            <a:solidFill>
              <a:srgbClr val="582BE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pic>
          <p:nvPicPr>
            <p:cNvPr id="233" name="Google Shape;233;p21"/>
            <p:cNvPicPr preferRelativeResize="0"/>
            <p:nvPr/>
          </p:nvPicPr>
          <p:blipFill rotWithShape="1">
            <a:blip r:embed="rId7">
              <a:alphaModFix/>
            </a:blip>
            <a:srcRect b="0" l="0" r="0" t="0"/>
            <a:stretch/>
          </p:blipFill>
          <p:spPr>
            <a:xfrm>
              <a:off x="17003585" y="9273751"/>
              <a:ext cx="209549" cy="209549"/>
            </a:xfrm>
            <a:prstGeom prst="rect">
              <a:avLst/>
            </a:prstGeom>
            <a:noFill/>
            <a:ln>
              <a:noFill/>
            </a:ln>
          </p:spPr>
        </p:pic>
      </p:grpSp>
      <p:sp>
        <p:nvSpPr>
          <p:cNvPr id="234" name="Google Shape;234;p21"/>
          <p:cNvSpPr txBox="1"/>
          <p:nvPr>
            <p:ph type="title"/>
          </p:nvPr>
        </p:nvSpPr>
        <p:spPr>
          <a:xfrm>
            <a:off x="6113350" y="3078920"/>
            <a:ext cx="9072900" cy="2124300"/>
          </a:xfrm>
          <a:prstGeom prst="rect">
            <a:avLst/>
          </a:prstGeom>
          <a:noFill/>
          <a:ln>
            <a:noFill/>
          </a:ln>
        </p:spPr>
        <p:txBody>
          <a:bodyPr anchorCtr="0" anchor="t" bIns="0" lIns="0" spcFirstLastPara="1" rIns="0" wrap="square" tIns="26025">
            <a:spAutoFit/>
          </a:bodyPr>
          <a:lstStyle/>
          <a:p>
            <a:pPr indent="-588645" lvl="0" marL="600710" marR="5080" rtl="0" algn="l">
              <a:lnSpc>
                <a:spcPct val="119838"/>
              </a:lnSpc>
              <a:spcBef>
                <a:spcPts val="0"/>
              </a:spcBef>
              <a:spcAft>
                <a:spcPts val="0"/>
              </a:spcAft>
              <a:buNone/>
            </a:pPr>
            <a:r>
              <a:rPr lang="en-US"/>
              <a:t>Dinlediğiniz İçin  Teşekkürler.</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pic>
        <p:nvPicPr>
          <p:cNvPr id="73" name="Google Shape;73;p8"/>
          <p:cNvPicPr preferRelativeResize="0"/>
          <p:nvPr/>
        </p:nvPicPr>
        <p:blipFill rotWithShape="1">
          <a:blip r:embed="rId3">
            <a:alphaModFix/>
          </a:blip>
          <a:srcRect b="0" l="0" r="0" t="0"/>
          <a:stretch/>
        </p:blipFill>
        <p:spPr>
          <a:xfrm>
            <a:off x="7241414" y="5143500"/>
            <a:ext cx="10620374" cy="4019549"/>
          </a:xfrm>
          <a:prstGeom prst="rect">
            <a:avLst/>
          </a:prstGeom>
          <a:noFill/>
          <a:ln>
            <a:noFill/>
          </a:ln>
        </p:spPr>
      </p:pic>
      <p:sp>
        <p:nvSpPr>
          <p:cNvPr id="74" name="Google Shape;74;p8"/>
          <p:cNvSpPr txBox="1"/>
          <p:nvPr>
            <p:ph type="title"/>
          </p:nvPr>
        </p:nvSpPr>
        <p:spPr>
          <a:xfrm>
            <a:off x="917700" y="725500"/>
            <a:ext cx="8565300" cy="893400"/>
          </a:xfrm>
          <a:prstGeom prst="rect">
            <a:avLst/>
          </a:prstGeom>
          <a:noFill/>
          <a:ln>
            <a:noFill/>
          </a:ln>
        </p:spPr>
        <p:txBody>
          <a:bodyPr anchorCtr="0" anchor="t" bIns="0" lIns="0" spcFirstLastPara="1" rIns="0" wrap="square" tIns="15875">
            <a:spAutoFit/>
          </a:bodyPr>
          <a:lstStyle/>
          <a:p>
            <a:pPr indent="0" lvl="0" marL="12700" rtl="0" algn="l">
              <a:lnSpc>
                <a:spcPct val="100000"/>
              </a:lnSpc>
              <a:spcBef>
                <a:spcPts val="0"/>
              </a:spcBef>
              <a:spcAft>
                <a:spcPts val="0"/>
              </a:spcAft>
              <a:buNone/>
            </a:pPr>
            <a:r>
              <a:rPr b="0" lang="en-US" sz="5700" u="sng">
                <a:latin typeface="Times New Roman"/>
                <a:ea typeface="Times New Roman"/>
                <a:cs typeface="Times New Roman"/>
                <a:sym typeface="Times New Roman"/>
              </a:rPr>
              <a:t> </a:t>
            </a:r>
            <a:r>
              <a:rPr lang="en-US" sz="5700" u="sng"/>
              <a:t>Paz</a:t>
            </a:r>
            <a:r>
              <a:rPr lang="en-US" sz="5700"/>
              <a:t>ar Problemi</a:t>
            </a:r>
            <a:endParaRPr sz="5700">
              <a:latin typeface="Times New Roman"/>
              <a:ea typeface="Times New Roman"/>
              <a:cs typeface="Times New Roman"/>
              <a:sym typeface="Times New Roman"/>
            </a:endParaRPr>
          </a:p>
        </p:txBody>
      </p:sp>
      <p:sp>
        <p:nvSpPr>
          <p:cNvPr id="75" name="Google Shape;75;p8"/>
          <p:cNvSpPr txBox="1"/>
          <p:nvPr/>
        </p:nvSpPr>
        <p:spPr>
          <a:xfrm>
            <a:off x="636450" y="2190625"/>
            <a:ext cx="6068700" cy="5773200"/>
          </a:xfrm>
          <a:prstGeom prst="rect">
            <a:avLst/>
          </a:prstGeom>
          <a:noFill/>
          <a:ln>
            <a:noFill/>
          </a:ln>
        </p:spPr>
        <p:txBody>
          <a:bodyPr anchorCtr="0" anchor="t" bIns="0" lIns="0" spcFirstLastPara="1" rIns="0" wrap="square" tIns="11425">
            <a:spAutoFit/>
          </a:bodyPr>
          <a:lstStyle/>
          <a:p>
            <a:pPr indent="0" lvl="0" marL="12700" marR="483234" rtl="0" algn="l">
              <a:lnSpc>
                <a:spcPct val="117500"/>
              </a:lnSpc>
              <a:spcBef>
                <a:spcPts val="0"/>
              </a:spcBef>
              <a:spcAft>
                <a:spcPts val="0"/>
              </a:spcAft>
              <a:buNone/>
            </a:pPr>
            <a:r>
              <a:rPr lang="en-US" sz="2300">
                <a:solidFill>
                  <a:srgbClr val="F1E8E8"/>
                </a:solidFill>
                <a:latin typeface="Verdana"/>
                <a:ea typeface="Verdana"/>
                <a:cs typeface="Verdana"/>
                <a:sym typeface="Verdana"/>
              </a:rPr>
              <a:t>Mobil oyun pazarı son yıllarda  artarak ivme kazanmıştır. Buna  karşın, son dönemde yayıncılar  ön-kuluçka, kuluçka  merkezlerinde ve diğer  şirketlerdeki firmalarla olan  anlaşmalarını iptal etmiştir.</a:t>
            </a:r>
            <a:endParaRPr sz="2300">
              <a:latin typeface="Verdana"/>
              <a:ea typeface="Verdana"/>
              <a:cs typeface="Verdana"/>
              <a:sym typeface="Verdana"/>
            </a:endParaRPr>
          </a:p>
          <a:p>
            <a:pPr indent="0" lvl="0" marL="12700" marR="5080" rtl="0" algn="l">
              <a:lnSpc>
                <a:spcPct val="117500"/>
              </a:lnSpc>
              <a:spcBef>
                <a:spcPts val="0"/>
              </a:spcBef>
              <a:spcAft>
                <a:spcPts val="0"/>
              </a:spcAft>
              <a:buNone/>
            </a:pPr>
            <a:r>
              <a:rPr lang="en-US" sz="2300">
                <a:solidFill>
                  <a:srgbClr val="F1E8E8"/>
                </a:solidFill>
                <a:latin typeface="Verdana"/>
                <a:ea typeface="Verdana"/>
                <a:cs typeface="Verdana"/>
                <a:sym typeface="Verdana"/>
              </a:rPr>
              <a:t>Dolayısıyla oyun sektöründe  deneyimli firmalar açıkta kalmıştır.  Özellikle genç ve dinamik oyun  sektörü değişim geçirmiş ve  casual oyunlara yönelme artmıştır.  Ancak casual oyun üreten  şirketler azınlıktır. Bu doğrultuda  pazardaki casual oyun açığı,  anlaşmaları iptal edilen şirketlerle  kapatılabilir.</a:t>
            </a:r>
            <a:endParaRPr sz="2300">
              <a:latin typeface="Verdana"/>
              <a:ea typeface="Verdana"/>
              <a:cs typeface="Verdana"/>
              <a:sym typeface="Verdana"/>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grpSp>
        <p:nvGrpSpPr>
          <p:cNvPr id="80" name="Google Shape;80;p9"/>
          <p:cNvGrpSpPr/>
          <p:nvPr/>
        </p:nvGrpSpPr>
        <p:grpSpPr>
          <a:xfrm>
            <a:off x="216935" y="237238"/>
            <a:ext cx="17850485" cy="9810750"/>
            <a:chOff x="216935" y="237238"/>
            <a:chExt cx="17850485" cy="9810750"/>
          </a:xfrm>
        </p:grpSpPr>
        <p:sp>
          <p:nvSpPr>
            <p:cNvPr id="81" name="Google Shape;81;p9"/>
            <p:cNvSpPr/>
            <p:nvPr/>
          </p:nvSpPr>
          <p:spPr>
            <a:xfrm>
              <a:off x="216948" y="237238"/>
              <a:ext cx="17849850" cy="9810750"/>
            </a:xfrm>
            <a:custGeom>
              <a:rect b="b" l="l" r="r" t="t"/>
              <a:pathLst>
                <a:path extrusionOk="0" h="9810750" w="17849850">
                  <a:moveTo>
                    <a:pt x="17090207" y="9810720"/>
                  </a:moveTo>
                  <a:lnTo>
                    <a:pt x="759642" y="9810720"/>
                  </a:lnTo>
                  <a:lnTo>
                    <a:pt x="711703" y="9809222"/>
                  </a:lnTo>
                  <a:lnTo>
                    <a:pt x="664543" y="9804786"/>
                  </a:lnTo>
                  <a:lnTo>
                    <a:pt x="618250" y="9797502"/>
                  </a:lnTo>
                  <a:lnTo>
                    <a:pt x="572915" y="9787461"/>
                  </a:lnTo>
                  <a:lnTo>
                    <a:pt x="528629" y="9774753"/>
                  </a:lnTo>
                  <a:lnTo>
                    <a:pt x="485480" y="9759467"/>
                  </a:lnTo>
                  <a:lnTo>
                    <a:pt x="443558" y="9741694"/>
                  </a:lnTo>
                  <a:lnTo>
                    <a:pt x="402955" y="9721523"/>
                  </a:lnTo>
                  <a:lnTo>
                    <a:pt x="363759" y="9699044"/>
                  </a:lnTo>
                  <a:lnTo>
                    <a:pt x="326061" y="9674348"/>
                  </a:lnTo>
                  <a:lnTo>
                    <a:pt x="289951" y="9647525"/>
                  </a:lnTo>
                  <a:lnTo>
                    <a:pt x="255519" y="9618664"/>
                  </a:lnTo>
                  <a:lnTo>
                    <a:pt x="222854" y="9587855"/>
                  </a:lnTo>
                  <a:lnTo>
                    <a:pt x="192046" y="9555188"/>
                  </a:lnTo>
                  <a:lnTo>
                    <a:pt x="163187" y="9520754"/>
                  </a:lnTo>
                  <a:lnTo>
                    <a:pt x="136364" y="9484642"/>
                  </a:lnTo>
                  <a:lnTo>
                    <a:pt x="111670" y="9446942"/>
                  </a:lnTo>
                  <a:lnTo>
                    <a:pt x="89192" y="9407744"/>
                  </a:lnTo>
                  <a:lnTo>
                    <a:pt x="69023" y="9367139"/>
                  </a:lnTo>
                  <a:lnTo>
                    <a:pt x="51250" y="9325215"/>
                  </a:lnTo>
                  <a:lnTo>
                    <a:pt x="35965" y="9282064"/>
                  </a:lnTo>
                  <a:lnTo>
                    <a:pt x="23257" y="9237775"/>
                  </a:lnTo>
                  <a:lnTo>
                    <a:pt x="13217" y="9192438"/>
                  </a:lnTo>
                  <a:lnTo>
                    <a:pt x="5934" y="9146143"/>
                  </a:lnTo>
                  <a:lnTo>
                    <a:pt x="1498" y="9098980"/>
                  </a:lnTo>
                  <a:lnTo>
                    <a:pt x="0" y="9051039"/>
                  </a:lnTo>
                  <a:lnTo>
                    <a:pt x="0" y="759681"/>
                  </a:lnTo>
                  <a:lnTo>
                    <a:pt x="1498" y="711740"/>
                  </a:lnTo>
                  <a:lnTo>
                    <a:pt x="5934" y="664577"/>
                  </a:lnTo>
                  <a:lnTo>
                    <a:pt x="13217" y="618282"/>
                  </a:lnTo>
                  <a:lnTo>
                    <a:pt x="23257" y="572945"/>
                  </a:lnTo>
                  <a:lnTo>
                    <a:pt x="35965" y="528656"/>
                  </a:lnTo>
                  <a:lnTo>
                    <a:pt x="51250" y="485505"/>
                  </a:lnTo>
                  <a:lnTo>
                    <a:pt x="69023" y="443581"/>
                  </a:lnTo>
                  <a:lnTo>
                    <a:pt x="89192" y="402976"/>
                  </a:lnTo>
                  <a:lnTo>
                    <a:pt x="111670" y="363778"/>
                  </a:lnTo>
                  <a:lnTo>
                    <a:pt x="136364" y="326078"/>
                  </a:lnTo>
                  <a:lnTo>
                    <a:pt x="163187" y="289966"/>
                  </a:lnTo>
                  <a:lnTo>
                    <a:pt x="192046" y="255532"/>
                  </a:lnTo>
                  <a:lnTo>
                    <a:pt x="222854" y="222865"/>
                  </a:lnTo>
                  <a:lnTo>
                    <a:pt x="255519" y="192056"/>
                  </a:lnTo>
                  <a:lnTo>
                    <a:pt x="289951" y="163195"/>
                  </a:lnTo>
                  <a:lnTo>
                    <a:pt x="326061" y="136371"/>
                  </a:lnTo>
                  <a:lnTo>
                    <a:pt x="363759" y="111675"/>
                  </a:lnTo>
                  <a:lnTo>
                    <a:pt x="402955" y="89197"/>
                  </a:lnTo>
                  <a:lnTo>
                    <a:pt x="443558" y="69026"/>
                  </a:lnTo>
                  <a:lnTo>
                    <a:pt x="485480" y="51253"/>
                  </a:lnTo>
                  <a:lnTo>
                    <a:pt x="528629" y="35967"/>
                  </a:lnTo>
                  <a:lnTo>
                    <a:pt x="572915" y="23259"/>
                  </a:lnTo>
                  <a:lnTo>
                    <a:pt x="618250" y="13218"/>
                  </a:lnTo>
                  <a:lnTo>
                    <a:pt x="664543" y="5934"/>
                  </a:lnTo>
                  <a:lnTo>
                    <a:pt x="711703" y="1498"/>
                  </a:lnTo>
                  <a:lnTo>
                    <a:pt x="759642" y="0"/>
                  </a:lnTo>
                  <a:lnTo>
                    <a:pt x="17090207" y="0"/>
                  </a:lnTo>
                  <a:lnTo>
                    <a:pt x="17138145" y="1498"/>
                  </a:lnTo>
                  <a:lnTo>
                    <a:pt x="17185306" y="5934"/>
                  </a:lnTo>
                  <a:lnTo>
                    <a:pt x="17231598" y="13218"/>
                  </a:lnTo>
                  <a:lnTo>
                    <a:pt x="17276933" y="23259"/>
                  </a:lnTo>
                  <a:lnTo>
                    <a:pt x="17321220" y="35967"/>
                  </a:lnTo>
                  <a:lnTo>
                    <a:pt x="17364369" y="51253"/>
                  </a:lnTo>
                  <a:lnTo>
                    <a:pt x="17406290" y="69026"/>
                  </a:lnTo>
                  <a:lnTo>
                    <a:pt x="17446893" y="89197"/>
                  </a:lnTo>
                  <a:lnTo>
                    <a:pt x="17486089" y="111675"/>
                  </a:lnTo>
                  <a:lnTo>
                    <a:pt x="17523787" y="136371"/>
                  </a:lnTo>
                  <a:lnTo>
                    <a:pt x="17559897" y="163195"/>
                  </a:lnTo>
                  <a:lnTo>
                    <a:pt x="17594330" y="192056"/>
                  </a:lnTo>
                  <a:lnTo>
                    <a:pt x="17626995" y="222865"/>
                  </a:lnTo>
                  <a:lnTo>
                    <a:pt x="17657802" y="255532"/>
                  </a:lnTo>
                  <a:lnTo>
                    <a:pt x="17686662" y="289966"/>
                  </a:lnTo>
                  <a:lnTo>
                    <a:pt x="17713484" y="326078"/>
                  </a:lnTo>
                  <a:lnTo>
                    <a:pt x="17738179" y="363778"/>
                  </a:lnTo>
                  <a:lnTo>
                    <a:pt x="17760656" y="402976"/>
                  </a:lnTo>
                  <a:lnTo>
                    <a:pt x="17780826" y="443581"/>
                  </a:lnTo>
                  <a:lnTo>
                    <a:pt x="17798598" y="485505"/>
                  </a:lnTo>
                  <a:lnTo>
                    <a:pt x="17813883" y="528656"/>
                  </a:lnTo>
                  <a:lnTo>
                    <a:pt x="17826591" y="572945"/>
                  </a:lnTo>
                  <a:lnTo>
                    <a:pt x="17836632" y="618282"/>
                  </a:lnTo>
                  <a:lnTo>
                    <a:pt x="17843915" y="664577"/>
                  </a:lnTo>
                  <a:lnTo>
                    <a:pt x="17848350" y="711740"/>
                  </a:lnTo>
                  <a:lnTo>
                    <a:pt x="17849849" y="759681"/>
                  </a:lnTo>
                  <a:lnTo>
                    <a:pt x="17849849" y="9051039"/>
                  </a:lnTo>
                  <a:lnTo>
                    <a:pt x="17848350" y="9098980"/>
                  </a:lnTo>
                  <a:lnTo>
                    <a:pt x="17843915" y="9146143"/>
                  </a:lnTo>
                  <a:lnTo>
                    <a:pt x="17836632" y="9192438"/>
                  </a:lnTo>
                  <a:lnTo>
                    <a:pt x="17826591" y="9237775"/>
                  </a:lnTo>
                  <a:lnTo>
                    <a:pt x="17813883" y="9282064"/>
                  </a:lnTo>
                  <a:lnTo>
                    <a:pt x="17798598" y="9325215"/>
                  </a:lnTo>
                  <a:lnTo>
                    <a:pt x="17780826" y="9367139"/>
                  </a:lnTo>
                  <a:lnTo>
                    <a:pt x="17760656" y="9407744"/>
                  </a:lnTo>
                  <a:lnTo>
                    <a:pt x="17738179" y="9446942"/>
                  </a:lnTo>
                  <a:lnTo>
                    <a:pt x="17713484" y="9484642"/>
                  </a:lnTo>
                  <a:lnTo>
                    <a:pt x="17686662" y="9520754"/>
                  </a:lnTo>
                  <a:lnTo>
                    <a:pt x="17657802" y="9555188"/>
                  </a:lnTo>
                  <a:lnTo>
                    <a:pt x="17626995" y="9587855"/>
                  </a:lnTo>
                  <a:lnTo>
                    <a:pt x="17594330" y="9618664"/>
                  </a:lnTo>
                  <a:lnTo>
                    <a:pt x="17559897" y="9647525"/>
                  </a:lnTo>
                  <a:lnTo>
                    <a:pt x="17523787" y="9674348"/>
                  </a:lnTo>
                  <a:lnTo>
                    <a:pt x="17486089" y="9699044"/>
                  </a:lnTo>
                  <a:lnTo>
                    <a:pt x="17446893" y="9721523"/>
                  </a:lnTo>
                  <a:lnTo>
                    <a:pt x="17406290" y="9741694"/>
                  </a:lnTo>
                  <a:lnTo>
                    <a:pt x="17364369" y="9759467"/>
                  </a:lnTo>
                  <a:lnTo>
                    <a:pt x="17321220" y="9774753"/>
                  </a:lnTo>
                  <a:lnTo>
                    <a:pt x="17276933" y="9787461"/>
                  </a:lnTo>
                  <a:lnTo>
                    <a:pt x="17231598" y="9797502"/>
                  </a:lnTo>
                  <a:lnTo>
                    <a:pt x="17185306" y="9804786"/>
                  </a:lnTo>
                  <a:lnTo>
                    <a:pt x="17138145" y="9809222"/>
                  </a:lnTo>
                  <a:lnTo>
                    <a:pt x="17090207" y="9810720"/>
                  </a:lnTo>
                  <a:close/>
                </a:path>
              </a:pathLst>
            </a:custGeom>
            <a:solidFill>
              <a:srgbClr val="1B1B1B"/>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82" name="Google Shape;82;p9"/>
            <p:cNvSpPr/>
            <p:nvPr/>
          </p:nvSpPr>
          <p:spPr>
            <a:xfrm>
              <a:off x="216935" y="8892371"/>
              <a:ext cx="17850485" cy="9525"/>
            </a:xfrm>
            <a:custGeom>
              <a:rect b="b" l="l" r="r" t="t"/>
              <a:pathLst>
                <a:path extrusionOk="0" h="9525" w="17850485">
                  <a:moveTo>
                    <a:pt x="0" y="0"/>
                  </a:moveTo>
                  <a:lnTo>
                    <a:pt x="17849948" y="9522"/>
                  </a:lnTo>
                </a:path>
              </a:pathLst>
            </a:custGeom>
            <a:noFill/>
            <a:ln cap="flat" cmpd="sng" w="190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pic>
          <p:nvPicPr>
            <p:cNvPr id="83" name="Google Shape;83;p9"/>
            <p:cNvPicPr preferRelativeResize="0"/>
            <p:nvPr/>
          </p:nvPicPr>
          <p:blipFill rotWithShape="1">
            <a:blip r:embed="rId3">
              <a:alphaModFix/>
            </a:blip>
            <a:srcRect b="0" l="0" r="0" t="0"/>
            <a:stretch/>
          </p:blipFill>
          <p:spPr>
            <a:xfrm>
              <a:off x="9401157" y="6422659"/>
              <a:ext cx="7372349" cy="2457449"/>
            </a:xfrm>
            <a:prstGeom prst="rect">
              <a:avLst/>
            </a:prstGeom>
            <a:noFill/>
            <a:ln>
              <a:noFill/>
            </a:ln>
          </p:spPr>
        </p:pic>
        <p:sp>
          <p:nvSpPr>
            <p:cNvPr id="84" name="Google Shape;84;p9"/>
            <p:cNvSpPr/>
            <p:nvPr/>
          </p:nvSpPr>
          <p:spPr>
            <a:xfrm>
              <a:off x="15487871" y="9239789"/>
              <a:ext cx="485775" cy="485775"/>
            </a:xfrm>
            <a:custGeom>
              <a:rect b="b" l="l" r="r" t="t"/>
              <a:pathLst>
                <a:path extrusionOk="0" h="485775" w="485775">
                  <a:moveTo>
                    <a:pt x="242887" y="485774"/>
                  </a:moveTo>
                  <a:lnTo>
                    <a:pt x="193937" y="480840"/>
                  </a:lnTo>
                  <a:lnTo>
                    <a:pt x="148344" y="466687"/>
                  </a:lnTo>
                  <a:lnTo>
                    <a:pt x="107086" y="444293"/>
                  </a:lnTo>
                  <a:lnTo>
                    <a:pt x="71140" y="414634"/>
                  </a:lnTo>
                  <a:lnTo>
                    <a:pt x="41481" y="378688"/>
                  </a:lnTo>
                  <a:lnTo>
                    <a:pt x="19087" y="337430"/>
                  </a:lnTo>
                  <a:lnTo>
                    <a:pt x="4934" y="291837"/>
                  </a:lnTo>
                  <a:lnTo>
                    <a:pt x="0" y="242887"/>
                  </a:lnTo>
                  <a:lnTo>
                    <a:pt x="4934" y="193937"/>
                  </a:lnTo>
                  <a:lnTo>
                    <a:pt x="19087" y="148344"/>
                  </a:lnTo>
                  <a:lnTo>
                    <a:pt x="41481" y="107086"/>
                  </a:lnTo>
                  <a:lnTo>
                    <a:pt x="71140" y="71140"/>
                  </a:lnTo>
                  <a:lnTo>
                    <a:pt x="107086" y="41481"/>
                  </a:lnTo>
                  <a:lnTo>
                    <a:pt x="148344" y="19087"/>
                  </a:lnTo>
                  <a:lnTo>
                    <a:pt x="193937" y="4934"/>
                  </a:lnTo>
                  <a:lnTo>
                    <a:pt x="242887" y="0"/>
                  </a:lnTo>
                  <a:lnTo>
                    <a:pt x="291837" y="4934"/>
                  </a:lnTo>
                  <a:lnTo>
                    <a:pt x="337430" y="19087"/>
                  </a:lnTo>
                  <a:lnTo>
                    <a:pt x="378688" y="41481"/>
                  </a:lnTo>
                  <a:lnTo>
                    <a:pt x="414634" y="71140"/>
                  </a:lnTo>
                  <a:lnTo>
                    <a:pt x="444293" y="107086"/>
                  </a:lnTo>
                  <a:lnTo>
                    <a:pt x="466687" y="148344"/>
                  </a:lnTo>
                  <a:lnTo>
                    <a:pt x="480840" y="193937"/>
                  </a:lnTo>
                  <a:lnTo>
                    <a:pt x="485774" y="242887"/>
                  </a:lnTo>
                  <a:lnTo>
                    <a:pt x="480840" y="291837"/>
                  </a:lnTo>
                  <a:lnTo>
                    <a:pt x="466687" y="337430"/>
                  </a:lnTo>
                  <a:lnTo>
                    <a:pt x="444293" y="378688"/>
                  </a:lnTo>
                  <a:lnTo>
                    <a:pt x="414634" y="414634"/>
                  </a:lnTo>
                  <a:lnTo>
                    <a:pt x="378688" y="444293"/>
                  </a:lnTo>
                  <a:lnTo>
                    <a:pt x="337430" y="466687"/>
                  </a:lnTo>
                  <a:lnTo>
                    <a:pt x="291837" y="480840"/>
                  </a:lnTo>
                  <a:lnTo>
                    <a:pt x="242887" y="485774"/>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pic>
          <p:nvPicPr>
            <p:cNvPr id="85" name="Google Shape;85;p9"/>
            <p:cNvPicPr preferRelativeResize="0"/>
            <p:nvPr/>
          </p:nvPicPr>
          <p:blipFill rotWithShape="1">
            <a:blip r:embed="rId4">
              <a:alphaModFix/>
            </a:blip>
            <a:srcRect b="0" l="0" r="0" t="0"/>
            <a:stretch/>
          </p:blipFill>
          <p:spPr>
            <a:xfrm>
              <a:off x="15619549" y="9387822"/>
              <a:ext cx="219057" cy="180974"/>
            </a:xfrm>
            <a:prstGeom prst="rect">
              <a:avLst/>
            </a:prstGeom>
            <a:noFill/>
            <a:ln>
              <a:noFill/>
            </a:ln>
          </p:spPr>
        </p:pic>
        <p:sp>
          <p:nvSpPr>
            <p:cNvPr id="86" name="Google Shape;86;p9"/>
            <p:cNvSpPr/>
            <p:nvPr/>
          </p:nvSpPr>
          <p:spPr>
            <a:xfrm>
              <a:off x="16132815" y="9239789"/>
              <a:ext cx="485775" cy="485775"/>
            </a:xfrm>
            <a:custGeom>
              <a:rect b="b" l="l" r="r" t="t"/>
              <a:pathLst>
                <a:path extrusionOk="0" h="485775" w="485775">
                  <a:moveTo>
                    <a:pt x="242887" y="485774"/>
                  </a:moveTo>
                  <a:lnTo>
                    <a:pt x="193937" y="480840"/>
                  </a:lnTo>
                  <a:lnTo>
                    <a:pt x="148344" y="466687"/>
                  </a:lnTo>
                  <a:lnTo>
                    <a:pt x="107086" y="444293"/>
                  </a:lnTo>
                  <a:lnTo>
                    <a:pt x="71140" y="414634"/>
                  </a:lnTo>
                  <a:lnTo>
                    <a:pt x="41481" y="378688"/>
                  </a:lnTo>
                  <a:lnTo>
                    <a:pt x="19087" y="337430"/>
                  </a:lnTo>
                  <a:lnTo>
                    <a:pt x="4934" y="291837"/>
                  </a:lnTo>
                  <a:lnTo>
                    <a:pt x="0" y="242887"/>
                  </a:lnTo>
                  <a:lnTo>
                    <a:pt x="4934" y="193937"/>
                  </a:lnTo>
                  <a:lnTo>
                    <a:pt x="19087" y="148344"/>
                  </a:lnTo>
                  <a:lnTo>
                    <a:pt x="41481" y="107086"/>
                  </a:lnTo>
                  <a:lnTo>
                    <a:pt x="71140" y="71140"/>
                  </a:lnTo>
                  <a:lnTo>
                    <a:pt x="107086" y="41481"/>
                  </a:lnTo>
                  <a:lnTo>
                    <a:pt x="148344" y="19087"/>
                  </a:lnTo>
                  <a:lnTo>
                    <a:pt x="193937" y="4934"/>
                  </a:lnTo>
                  <a:lnTo>
                    <a:pt x="242887" y="0"/>
                  </a:lnTo>
                  <a:lnTo>
                    <a:pt x="291837" y="4934"/>
                  </a:lnTo>
                  <a:lnTo>
                    <a:pt x="337430" y="19087"/>
                  </a:lnTo>
                  <a:lnTo>
                    <a:pt x="378688" y="41481"/>
                  </a:lnTo>
                  <a:lnTo>
                    <a:pt x="414634" y="71140"/>
                  </a:lnTo>
                  <a:lnTo>
                    <a:pt x="444293" y="107086"/>
                  </a:lnTo>
                  <a:lnTo>
                    <a:pt x="466687" y="148344"/>
                  </a:lnTo>
                  <a:lnTo>
                    <a:pt x="480840" y="193937"/>
                  </a:lnTo>
                  <a:lnTo>
                    <a:pt x="485774" y="242887"/>
                  </a:lnTo>
                  <a:lnTo>
                    <a:pt x="480840" y="291837"/>
                  </a:lnTo>
                  <a:lnTo>
                    <a:pt x="466687" y="337430"/>
                  </a:lnTo>
                  <a:lnTo>
                    <a:pt x="444293" y="378688"/>
                  </a:lnTo>
                  <a:lnTo>
                    <a:pt x="414634" y="414634"/>
                  </a:lnTo>
                  <a:lnTo>
                    <a:pt x="378688" y="444293"/>
                  </a:lnTo>
                  <a:lnTo>
                    <a:pt x="337430" y="466687"/>
                  </a:lnTo>
                  <a:lnTo>
                    <a:pt x="291837" y="480840"/>
                  </a:lnTo>
                  <a:lnTo>
                    <a:pt x="242887" y="485774"/>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pic>
          <p:nvPicPr>
            <p:cNvPr id="87" name="Google Shape;87;p9"/>
            <p:cNvPicPr preferRelativeResize="0"/>
            <p:nvPr/>
          </p:nvPicPr>
          <p:blipFill rotWithShape="1">
            <a:blip r:embed="rId5">
              <a:alphaModFix/>
            </a:blip>
            <a:srcRect b="0" l="0" r="0" t="0"/>
            <a:stretch/>
          </p:blipFill>
          <p:spPr>
            <a:xfrm>
              <a:off x="16279814" y="9388356"/>
              <a:ext cx="190257" cy="189434"/>
            </a:xfrm>
            <a:prstGeom prst="rect">
              <a:avLst/>
            </a:prstGeom>
            <a:noFill/>
            <a:ln>
              <a:noFill/>
            </a:ln>
          </p:spPr>
        </p:pic>
        <p:sp>
          <p:nvSpPr>
            <p:cNvPr id="88" name="Google Shape;88;p9"/>
            <p:cNvSpPr/>
            <p:nvPr/>
          </p:nvSpPr>
          <p:spPr>
            <a:xfrm>
              <a:off x="16777760" y="9239789"/>
              <a:ext cx="485775" cy="485775"/>
            </a:xfrm>
            <a:custGeom>
              <a:rect b="b" l="l" r="r" t="t"/>
              <a:pathLst>
                <a:path extrusionOk="0" h="485775" w="485775">
                  <a:moveTo>
                    <a:pt x="242887" y="485774"/>
                  </a:moveTo>
                  <a:lnTo>
                    <a:pt x="193937" y="480840"/>
                  </a:lnTo>
                  <a:lnTo>
                    <a:pt x="148344" y="466687"/>
                  </a:lnTo>
                  <a:lnTo>
                    <a:pt x="107086" y="444293"/>
                  </a:lnTo>
                  <a:lnTo>
                    <a:pt x="71140" y="414634"/>
                  </a:lnTo>
                  <a:lnTo>
                    <a:pt x="41481" y="378688"/>
                  </a:lnTo>
                  <a:lnTo>
                    <a:pt x="19087" y="337430"/>
                  </a:lnTo>
                  <a:lnTo>
                    <a:pt x="4934" y="291837"/>
                  </a:lnTo>
                  <a:lnTo>
                    <a:pt x="0" y="242887"/>
                  </a:lnTo>
                  <a:lnTo>
                    <a:pt x="4934" y="193937"/>
                  </a:lnTo>
                  <a:lnTo>
                    <a:pt x="19087" y="148344"/>
                  </a:lnTo>
                  <a:lnTo>
                    <a:pt x="41481" y="107086"/>
                  </a:lnTo>
                  <a:lnTo>
                    <a:pt x="71140" y="71140"/>
                  </a:lnTo>
                  <a:lnTo>
                    <a:pt x="107086" y="41481"/>
                  </a:lnTo>
                  <a:lnTo>
                    <a:pt x="148344" y="19087"/>
                  </a:lnTo>
                  <a:lnTo>
                    <a:pt x="193937" y="4934"/>
                  </a:lnTo>
                  <a:lnTo>
                    <a:pt x="242887" y="0"/>
                  </a:lnTo>
                  <a:lnTo>
                    <a:pt x="291837" y="4934"/>
                  </a:lnTo>
                  <a:lnTo>
                    <a:pt x="337430" y="19087"/>
                  </a:lnTo>
                  <a:lnTo>
                    <a:pt x="378688" y="41481"/>
                  </a:lnTo>
                  <a:lnTo>
                    <a:pt x="414634" y="71140"/>
                  </a:lnTo>
                  <a:lnTo>
                    <a:pt x="444293" y="107086"/>
                  </a:lnTo>
                  <a:lnTo>
                    <a:pt x="466687" y="148344"/>
                  </a:lnTo>
                  <a:lnTo>
                    <a:pt x="480840" y="193937"/>
                  </a:lnTo>
                  <a:lnTo>
                    <a:pt x="485774" y="242887"/>
                  </a:lnTo>
                  <a:lnTo>
                    <a:pt x="480840" y="291837"/>
                  </a:lnTo>
                  <a:lnTo>
                    <a:pt x="466687" y="337430"/>
                  </a:lnTo>
                  <a:lnTo>
                    <a:pt x="444293" y="378688"/>
                  </a:lnTo>
                  <a:lnTo>
                    <a:pt x="414634" y="414634"/>
                  </a:lnTo>
                  <a:lnTo>
                    <a:pt x="378688" y="444293"/>
                  </a:lnTo>
                  <a:lnTo>
                    <a:pt x="337430" y="466687"/>
                  </a:lnTo>
                  <a:lnTo>
                    <a:pt x="291837" y="480840"/>
                  </a:lnTo>
                  <a:lnTo>
                    <a:pt x="242887" y="485774"/>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pic>
          <p:nvPicPr>
            <p:cNvPr id="89" name="Google Shape;89;p9"/>
            <p:cNvPicPr preferRelativeResize="0"/>
            <p:nvPr/>
          </p:nvPicPr>
          <p:blipFill rotWithShape="1">
            <a:blip r:embed="rId6">
              <a:alphaModFix/>
            </a:blip>
            <a:srcRect b="0" l="0" r="0" t="0"/>
            <a:stretch/>
          </p:blipFill>
          <p:spPr>
            <a:xfrm>
              <a:off x="16931777" y="9384637"/>
              <a:ext cx="171449" cy="189656"/>
            </a:xfrm>
            <a:prstGeom prst="rect">
              <a:avLst/>
            </a:prstGeom>
            <a:noFill/>
            <a:ln>
              <a:noFill/>
            </a:ln>
          </p:spPr>
        </p:pic>
        <p:sp>
          <p:nvSpPr>
            <p:cNvPr id="90" name="Google Shape;90;p9"/>
            <p:cNvSpPr/>
            <p:nvPr/>
          </p:nvSpPr>
          <p:spPr>
            <a:xfrm>
              <a:off x="1028849" y="1028701"/>
              <a:ext cx="257175" cy="66675"/>
            </a:xfrm>
            <a:custGeom>
              <a:rect b="b" l="l" r="r" t="t"/>
              <a:pathLst>
                <a:path extrusionOk="0" h="66675" w="257175">
                  <a:moveTo>
                    <a:pt x="32109" y="66674"/>
                  </a:moveTo>
                  <a:lnTo>
                    <a:pt x="19608" y="64056"/>
                  </a:lnTo>
                  <a:lnTo>
                    <a:pt x="9402" y="56913"/>
                  </a:lnTo>
                  <a:lnTo>
                    <a:pt x="2522" y="46316"/>
                  </a:lnTo>
                  <a:lnTo>
                    <a:pt x="0" y="33337"/>
                  </a:lnTo>
                  <a:lnTo>
                    <a:pt x="2522" y="20358"/>
                  </a:lnTo>
                  <a:lnTo>
                    <a:pt x="9402" y="9761"/>
                  </a:lnTo>
                  <a:lnTo>
                    <a:pt x="19608" y="2618"/>
                  </a:lnTo>
                  <a:lnTo>
                    <a:pt x="32109" y="0"/>
                  </a:lnTo>
                  <a:lnTo>
                    <a:pt x="44610" y="2618"/>
                  </a:lnTo>
                  <a:lnTo>
                    <a:pt x="54816" y="9761"/>
                  </a:lnTo>
                  <a:lnTo>
                    <a:pt x="61696" y="20358"/>
                  </a:lnTo>
                  <a:lnTo>
                    <a:pt x="64218" y="33337"/>
                  </a:lnTo>
                  <a:lnTo>
                    <a:pt x="61696" y="46316"/>
                  </a:lnTo>
                  <a:lnTo>
                    <a:pt x="54816" y="56913"/>
                  </a:lnTo>
                  <a:lnTo>
                    <a:pt x="44610" y="64056"/>
                  </a:lnTo>
                  <a:lnTo>
                    <a:pt x="32109" y="66674"/>
                  </a:lnTo>
                  <a:close/>
                </a:path>
                <a:path extrusionOk="0" h="66675" w="257175">
                  <a:moveTo>
                    <a:pt x="224766" y="66674"/>
                  </a:moveTo>
                  <a:lnTo>
                    <a:pt x="212264" y="64056"/>
                  </a:lnTo>
                  <a:lnTo>
                    <a:pt x="202058" y="56913"/>
                  </a:lnTo>
                  <a:lnTo>
                    <a:pt x="195179" y="46316"/>
                  </a:lnTo>
                  <a:lnTo>
                    <a:pt x="192656" y="33337"/>
                  </a:lnTo>
                  <a:lnTo>
                    <a:pt x="195179" y="20358"/>
                  </a:lnTo>
                  <a:lnTo>
                    <a:pt x="202058" y="9761"/>
                  </a:lnTo>
                  <a:lnTo>
                    <a:pt x="212264" y="2618"/>
                  </a:lnTo>
                  <a:lnTo>
                    <a:pt x="224766" y="0"/>
                  </a:lnTo>
                  <a:lnTo>
                    <a:pt x="237267" y="2618"/>
                  </a:lnTo>
                  <a:lnTo>
                    <a:pt x="247473" y="9761"/>
                  </a:lnTo>
                  <a:lnTo>
                    <a:pt x="254353" y="20358"/>
                  </a:lnTo>
                  <a:lnTo>
                    <a:pt x="256875" y="33337"/>
                  </a:lnTo>
                  <a:lnTo>
                    <a:pt x="254353" y="46316"/>
                  </a:lnTo>
                  <a:lnTo>
                    <a:pt x="247473" y="56913"/>
                  </a:lnTo>
                  <a:lnTo>
                    <a:pt x="237267" y="64056"/>
                  </a:lnTo>
                  <a:lnTo>
                    <a:pt x="224766" y="66674"/>
                  </a:lnTo>
                  <a:close/>
                </a:path>
                <a:path extrusionOk="0" h="66675" w="257175">
                  <a:moveTo>
                    <a:pt x="128437" y="66674"/>
                  </a:moveTo>
                  <a:lnTo>
                    <a:pt x="115936" y="64056"/>
                  </a:lnTo>
                  <a:lnTo>
                    <a:pt x="105730" y="56913"/>
                  </a:lnTo>
                  <a:lnTo>
                    <a:pt x="98850" y="46316"/>
                  </a:lnTo>
                  <a:lnTo>
                    <a:pt x="96328" y="33337"/>
                  </a:lnTo>
                  <a:lnTo>
                    <a:pt x="98850" y="20358"/>
                  </a:lnTo>
                  <a:lnTo>
                    <a:pt x="105730" y="9761"/>
                  </a:lnTo>
                  <a:lnTo>
                    <a:pt x="115936" y="2618"/>
                  </a:lnTo>
                  <a:lnTo>
                    <a:pt x="128437" y="0"/>
                  </a:lnTo>
                  <a:lnTo>
                    <a:pt x="140939" y="2618"/>
                  </a:lnTo>
                  <a:lnTo>
                    <a:pt x="151145" y="9761"/>
                  </a:lnTo>
                  <a:lnTo>
                    <a:pt x="158024" y="20358"/>
                  </a:lnTo>
                  <a:lnTo>
                    <a:pt x="160547" y="33337"/>
                  </a:lnTo>
                  <a:lnTo>
                    <a:pt x="158024" y="46316"/>
                  </a:lnTo>
                  <a:lnTo>
                    <a:pt x="151145" y="56913"/>
                  </a:lnTo>
                  <a:lnTo>
                    <a:pt x="140939" y="64056"/>
                  </a:lnTo>
                  <a:lnTo>
                    <a:pt x="128437" y="66674"/>
                  </a:lnTo>
                  <a:close/>
                </a:path>
              </a:pathLst>
            </a:custGeom>
            <a:solidFill>
              <a:srgbClr val="F1E8E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pic>
          <p:nvPicPr>
            <p:cNvPr id="91" name="Google Shape;91;p9"/>
            <p:cNvPicPr preferRelativeResize="0"/>
            <p:nvPr/>
          </p:nvPicPr>
          <p:blipFill rotWithShape="1">
            <a:blip r:embed="rId7">
              <a:alphaModFix/>
            </a:blip>
            <a:srcRect b="0" l="0" r="0" t="0"/>
            <a:stretch/>
          </p:blipFill>
          <p:spPr>
            <a:xfrm>
              <a:off x="8974628" y="1744018"/>
              <a:ext cx="8286748" cy="5953124"/>
            </a:xfrm>
            <a:prstGeom prst="rect">
              <a:avLst/>
            </a:prstGeom>
            <a:noFill/>
            <a:ln>
              <a:noFill/>
            </a:ln>
          </p:spPr>
        </p:pic>
      </p:grpSp>
      <p:sp>
        <p:nvSpPr>
          <p:cNvPr id="92" name="Google Shape;92;p9"/>
          <p:cNvSpPr txBox="1"/>
          <p:nvPr>
            <p:ph type="title"/>
          </p:nvPr>
        </p:nvSpPr>
        <p:spPr>
          <a:xfrm>
            <a:off x="845681" y="2156953"/>
            <a:ext cx="6205220" cy="97028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Pazardaki Fırsat</a:t>
            </a:r>
            <a:endParaRPr/>
          </a:p>
        </p:txBody>
      </p:sp>
      <p:sp>
        <p:nvSpPr>
          <p:cNvPr id="93" name="Google Shape;93;p9"/>
          <p:cNvSpPr txBox="1"/>
          <p:nvPr/>
        </p:nvSpPr>
        <p:spPr>
          <a:xfrm>
            <a:off x="845681" y="4052566"/>
            <a:ext cx="5397500" cy="3164840"/>
          </a:xfrm>
          <a:prstGeom prst="rect">
            <a:avLst/>
          </a:prstGeom>
          <a:noFill/>
          <a:ln>
            <a:noFill/>
          </a:ln>
        </p:spPr>
        <p:txBody>
          <a:bodyPr anchorCtr="0" anchor="t" bIns="0" lIns="0" spcFirstLastPara="1" rIns="0" wrap="square" tIns="12700">
            <a:spAutoFit/>
          </a:bodyPr>
          <a:lstStyle/>
          <a:p>
            <a:pPr indent="0" lvl="0" marL="12700" marR="430530" rtl="0" algn="l">
              <a:lnSpc>
                <a:spcPct val="115399"/>
              </a:lnSpc>
              <a:spcBef>
                <a:spcPts val="0"/>
              </a:spcBef>
              <a:spcAft>
                <a:spcPts val="0"/>
              </a:spcAft>
              <a:buNone/>
            </a:pPr>
            <a:r>
              <a:rPr lang="en-US" sz="2550">
                <a:solidFill>
                  <a:srgbClr val="F1E8E8"/>
                </a:solidFill>
                <a:latin typeface="Verdana"/>
                <a:ea typeface="Verdana"/>
                <a:cs typeface="Verdana"/>
                <a:sym typeface="Verdana"/>
              </a:rPr>
              <a:t>Sektör bilgisine sahip olan oyun  şirketleri casual oyun yapmaya  yönlendirilerek başarı elde  edilebilir.</a:t>
            </a:r>
            <a:endParaRPr sz="2550">
              <a:latin typeface="Verdana"/>
              <a:ea typeface="Verdana"/>
              <a:cs typeface="Verdana"/>
              <a:sym typeface="Verdana"/>
            </a:endParaRPr>
          </a:p>
          <a:p>
            <a:pPr indent="0" lvl="0" marL="12700" marR="5080" rtl="0" algn="l">
              <a:lnSpc>
                <a:spcPct val="115399"/>
              </a:lnSpc>
              <a:spcBef>
                <a:spcPts val="0"/>
              </a:spcBef>
              <a:spcAft>
                <a:spcPts val="0"/>
              </a:spcAft>
              <a:buNone/>
            </a:pPr>
            <a:r>
              <a:rPr lang="en-US" sz="2550">
                <a:solidFill>
                  <a:srgbClr val="F1E8E8"/>
                </a:solidFill>
                <a:latin typeface="Verdana"/>
                <a:ea typeface="Verdana"/>
                <a:cs typeface="Verdana"/>
                <a:sym typeface="Verdana"/>
              </a:rPr>
              <a:t>Casual oyunlarda sadece reklam  değil oyun içi satın alımlardan para  kazanılabilir.</a:t>
            </a:r>
            <a:endParaRPr sz="2550">
              <a:latin typeface="Verdana"/>
              <a:ea typeface="Verdana"/>
              <a:cs typeface="Verdana"/>
              <a:sym typeface="Verdana"/>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pic>
        <p:nvPicPr>
          <p:cNvPr id="98" name="Google Shape;98;p10"/>
          <p:cNvPicPr preferRelativeResize="0"/>
          <p:nvPr/>
        </p:nvPicPr>
        <p:blipFill rotWithShape="1">
          <a:blip r:embed="rId3">
            <a:alphaModFix/>
          </a:blip>
          <a:srcRect b="0" l="0" r="0" t="0"/>
          <a:stretch/>
        </p:blipFill>
        <p:spPr>
          <a:xfrm>
            <a:off x="11500707" y="7878784"/>
            <a:ext cx="6787292" cy="2408214"/>
          </a:xfrm>
          <a:prstGeom prst="rect">
            <a:avLst/>
          </a:prstGeom>
          <a:noFill/>
          <a:ln>
            <a:noFill/>
          </a:ln>
        </p:spPr>
      </p:pic>
      <p:sp>
        <p:nvSpPr>
          <p:cNvPr id="99" name="Google Shape;99;p10"/>
          <p:cNvSpPr/>
          <p:nvPr/>
        </p:nvSpPr>
        <p:spPr>
          <a:xfrm>
            <a:off x="17003735" y="1028700"/>
            <a:ext cx="257175" cy="66675"/>
          </a:xfrm>
          <a:custGeom>
            <a:rect b="b" l="l" r="r" t="t"/>
            <a:pathLst>
              <a:path extrusionOk="0" h="66675" w="257175">
                <a:moveTo>
                  <a:pt x="32109" y="66674"/>
                </a:moveTo>
                <a:lnTo>
                  <a:pt x="19608" y="64056"/>
                </a:lnTo>
                <a:lnTo>
                  <a:pt x="9402" y="56913"/>
                </a:lnTo>
                <a:lnTo>
                  <a:pt x="2522" y="46316"/>
                </a:lnTo>
                <a:lnTo>
                  <a:pt x="0" y="33337"/>
                </a:lnTo>
                <a:lnTo>
                  <a:pt x="2522" y="20358"/>
                </a:lnTo>
                <a:lnTo>
                  <a:pt x="9402" y="9761"/>
                </a:lnTo>
                <a:lnTo>
                  <a:pt x="19608" y="2618"/>
                </a:lnTo>
                <a:lnTo>
                  <a:pt x="32109" y="0"/>
                </a:lnTo>
                <a:lnTo>
                  <a:pt x="44610" y="2618"/>
                </a:lnTo>
                <a:lnTo>
                  <a:pt x="54816" y="9761"/>
                </a:lnTo>
                <a:lnTo>
                  <a:pt x="61696" y="20358"/>
                </a:lnTo>
                <a:lnTo>
                  <a:pt x="64218" y="33337"/>
                </a:lnTo>
                <a:lnTo>
                  <a:pt x="61696" y="46316"/>
                </a:lnTo>
                <a:lnTo>
                  <a:pt x="54816" y="56913"/>
                </a:lnTo>
                <a:lnTo>
                  <a:pt x="44610" y="64056"/>
                </a:lnTo>
                <a:lnTo>
                  <a:pt x="32109" y="66674"/>
                </a:lnTo>
                <a:close/>
              </a:path>
              <a:path extrusionOk="0" h="66675" w="257175">
                <a:moveTo>
                  <a:pt x="224766" y="66674"/>
                </a:moveTo>
                <a:lnTo>
                  <a:pt x="212264" y="64056"/>
                </a:lnTo>
                <a:lnTo>
                  <a:pt x="202058" y="56913"/>
                </a:lnTo>
                <a:lnTo>
                  <a:pt x="195179" y="46316"/>
                </a:lnTo>
                <a:lnTo>
                  <a:pt x="192656" y="33337"/>
                </a:lnTo>
                <a:lnTo>
                  <a:pt x="195179" y="20358"/>
                </a:lnTo>
                <a:lnTo>
                  <a:pt x="202058" y="9761"/>
                </a:lnTo>
                <a:lnTo>
                  <a:pt x="212264" y="2618"/>
                </a:lnTo>
                <a:lnTo>
                  <a:pt x="224766" y="0"/>
                </a:lnTo>
                <a:lnTo>
                  <a:pt x="237267" y="2618"/>
                </a:lnTo>
                <a:lnTo>
                  <a:pt x="247473" y="9761"/>
                </a:lnTo>
                <a:lnTo>
                  <a:pt x="254353" y="20358"/>
                </a:lnTo>
                <a:lnTo>
                  <a:pt x="256875" y="33337"/>
                </a:lnTo>
                <a:lnTo>
                  <a:pt x="254353" y="46316"/>
                </a:lnTo>
                <a:lnTo>
                  <a:pt x="247473" y="56913"/>
                </a:lnTo>
                <a:lnTo>
                  <a:pt x="237267" y="64056"/>
                </a:lnTo>
                <a:lnTo>
                  <a:pt x="224766" y="66674"/>
                </a:lnTo>
                <a:close/>
              </a:path>
              <a:path extrusionOk="0" h="66675" w="257175">
                <a:moveTo>
                  <a:pt x="128437" y="66674"/>
                </a:moveTo>
                <a:lnTo>
                  <a:pt x="115936" y="64056"/>
                </a:lnTo>
                <a:lnTo>
                  <a:pt x="105730" y="56913"/>
                </a:lnTo>
                <a:lnTo>
                  <a:pt x="98850" y="46316"/>
                </a:lnTo>
                <a:lnTo>
                  <a:pt x="96328" y="33337"/>
                </a:lnTo>
                <a:lnTo>
                  <a:pt x="98850" y="20358"/>
                </a:lnTo>
                <a:lnTo>
                  <a:pt x="105730" y="9761"/>
                </a:lnTo>
                <a:lnTo>
                  <a:pt x="115936" y="2618"/>
                </a:lnTo>
                <a:lnTo>
                  <a:pt x="128437" y="0"/>
                </a:lnTo>
                <a:lnTo>
                  <a:pt x="140939" y="2618"/>
                </a:lnTo>
                <a:lnTo>
                  <a:pt x="151145" y="9761"/>
                </a:lnTo>
                <a:lnTo>
                  <a:pt x="158024" y="20358"/>
                </a:lnTo>
                <a:lnTo>
                  <a:pt x="160547" y="33337"/>
                </a:lnTo>
                <a:lnTo>
                  <a:pt x="158024" y="46316"/>
                </a:lnTo>
                <a:lnTo>
                  <a:pt x="151145" y="56913"/>
                </a:lnTo>
                <a:lnTo>
                  <a:pt x="140939" y="64056"/>
                </a:lnTo>
                <a:lnTo>
                  <a:pt x="128437" y="66674"/>
                </a:lnTo>
                <a:close/>
              </a:path>
            </a:pathLst>
          </a:custGeom>
          <a:solidFill>
            <a:srgbClr val="F1E8E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00" name="Google Shape;100;p10"/>
          <p:cNvSpPr txBox="1"/>
          <p:nvPr>
            <p:ph type="title"/>
          </p:nvPr>
        </p:nvSpPr>
        <p:spPr>
          <a:xfrm>
            <a:off x="8951426" y="866325"/>
            <a:ext cx="8052300" cy="980700"/>
          </a:xfrm>
          <a:prstGeom prst="rect">
            <a:avLst/>
          </a:prstGeom>
          <a:noFill/>
          <a:ln>
            <a:noFill/>
          </a:ln>
        </p:spPr>
        <p:txBody>
          <a:bodyPr anchorCtr="0" anchor="t" bIns="0" lIns="0" spcFirstLastPara="1" rIns="0" wrap="square" tIns="26025">
            <a:spAutoFit/>
          </a:bodyPr>
          <a:lstStyle/>
          <a:p>
            <a:pPr indent="0" lvl="0" marL="12700" marR="5080" rtl="0" algn="l">
              <a:lnSpc>
                <a:spcPct val="119838"/>
              </a:lnSpc>
              <a:spcBef>
                <a:spcPts val="0"/>
              </a:spcBef>
              <a:spcAft>
                <a:spcPts val="0"/>
              </a:spcAft>
              <a:buNone/>
            </a:pPr>
            <a:r>
              <a:rPr lang="en-US"/>
              <a:t>Ürün ve Hizmet  </a:t>
            </a:r>
            <a:endParaRPr/>
          </a:p>
        </p:txBody>
      </p:sp>
      <p:sp>
        <p:nvSpPr>
          <p:cNvPr id="101" name="Google Shape;101;p10"/>
          <p:cNvSpPr txBox="1"/>
          <p:nvPr/>
        </p:nvSpPr>
        <p:spPr>
          <a:xfrm>
            <a:off x="8880426" y="3438550"/>
            <a:ext cx="7090200" cy="4029000"/>
          </a:xfrm>
          <a:prstGeom prst="rect">
            <a:avLst/>
          </a:prstGeom>
          <a:noFill/>
          <a:ln>
            <a:noFill/>
          </a:ln>
        </p:spPr>
        <p:txBody>
          <a:bodyPr anchorCtr="0" anchor="t" bIns="0" lIns="0" spcFirstLastPara="1" rIns="0" wrap="square" tIns="12700">
            <a:spAutoFit/>
          </a:bodyPr>
          <a:lstStyle/>
          <a:p>
            <a:pPr indent="0" lvl="0" marL="12700" marR="5080" rtl="0" algn="l">
              <a:lnSpc>
                <a:spcPct val="115399"/>
              </a:lnSpc>
              <a:spcBef>
                <a:spcPts val="0"/>
              </a:spcBef>
              <a:spcAft>
                <a:spcPts val="0"/>
              </a:spcAft>
              <a:buNone/>
            </a:pPr>
            <a:r>
              <a:rPr lang="en-US" sz="2550">
                <a:solidFill>
                  <a:srgbClr val="F1E8E8"/>
                </a:solidFill>
                <a:latin typeface="Verdana"/>
                <a:ea typeface="Verdana"/>
                <a:cs typeface="Verdana"/>
                <a:sym typeface="Verdana"/>
              </a:rPr>
              <a:t>Friday Publisher olarak bizim  amacımız, mobil casual oyun  firmalarıyla anlaşmalar yaparak  oyun yayınlamaktır. Dolayısıyla  oyun firmaları tarafından  geliştirilen prototiplerin test süreci  ve reklamları bizim tarafımızdan  yürütülecektir. Test sonucuna  göre oyunlarda optimizasyon  yapılmasını sağlamak öncelikli  hedefimizdir.</a:t>
            </a:r>
            <a:endParaRPr sz="2550">
              <a:latin typeface="Verdana"/>
              <a:ea typeface="Verdana"/>
              <a:cs typeface="Verdana"/>
              <a:sym typeface="Verdana"/>
            </a:endParaRPr>
          </a:p>
        </p:txBody>
      </p:sp>
      <p:pic>
        <p:nvPicPr>
          <p:cNvPr id="102" name="Google Shape;102;p10"/>
          <p:cNvPicPr preferRelativeResize="0"/>
          <p:nvPr/>
        </p:nvPicPr>
        <p:blipFill rotWithShape="1">
          <a:blip r:embed="rId4">
            <a:alphaModFix/>
          </a:blip>
          <a:srcRect b="0" l="0" r="0" t="0"/>
          <a:stretch/>
        </p:blipFill>
        <p:spPr>
          <a:xfrm>
            <a:off x="1900498" y="1765024"/>
            <a:ext cx="5372099" cy="402907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11"/>
          <p:cNvSpPr txBox="1"/>
          <p:nvPr/>
        </p:nvSpPr>
        <p:spPr>
          <a:xfrm>
            <a:off x="1850178" y="4572001"/>
            <a:ext cx="952200" cy="476100"/>
          </a:xfrm>
          <a:prstGeom prst="rect">
            <a:avLst/>
          </a:prstGeom>
          <a:noFill/>
          <a:ln>
            <a:noFill/>
          </a:ln>
        </p:spPr>
        <p:txBody>
          <a:bodyPr anchorCtr="0" anchor="t" bIns="0" lIns="0" spcFirstLastPara="1" rIns="0" wrap="square" tIns="12700">
            <a:spAutoFit/>
          </a:bodyPr>
          <a:lstStyle/>
          <a:p>
            <a:pPr indent="-49530" lvl="0" marL="61594" marR="5080" rtl="0" algn="l">
              <a:lnSpc>
                <a:spcPct val="114999"/>
              </a:lnSpc>
              <a:spcBef>
                <a:spcPts val="0"/>
              </a:spcBef>
              <a:spcAft>
                <a:spcPts val="0"/>
              </a:spcAft>
              <a:buNone/>
            </a:pPr>
            <a:r>
              <a:rPr lang="en-US" sz="1400">
                <a:solidFill>
                  <a:srgbClr val="F1E8E8"/>
                </a:solidFill>
                <a:latin typeface="Verdana"/>
                <a:ea typeface="Verdana"/>
                <a:cs typeface="Verdana"/>
                <a:sym typeface="Verdana"/>
              </a:rPr>
              <a:t>Kadın  55%</a:t>
            </a:r>
            <a:endParaRPr sz="1400">
              <a:latin typeface="Verdana"/>
              <a:ea typeface="Verdana"/>
              <a:cs typeface="Verdana"/>
              <a:sym typeface="Verdana"/>
            </a:endParaRPr>
          </a:p>
        </p:txBody>
      </p:sp>
      <p:sp>
        <p:nvSpPr>
          <p:cNvPr id="108" name="Google Shape;108;p11"/>
          <p:cNvSpPr txBox="1"/>
          <p:nvPr/>
        </p:nvSpPr>
        <p:spPr>
          <a:xfrm>
            <a:off x="8645269" y="3774379"/>
            <a:ext cx="1035000" cy="476100"/>
          </a:xfrm>
          <a:prstGeom prst="rect">
            <a:avLst/>
          </a:prstGeom>
          <a:noFill/>
          <a:ln>
            <a:noFill/>
          </a:ln>
        </p:spPr>
        <p:txBody>
          <a:bodyPr anchorCtr="0" anchor="t" bIns="0" lIns="0" spcFirstLastPara="1" rIns="0" wrap="square" tIns="12700">
            <a:spAutoFit/>
          </a:bodyPr>
          <a:lstStyle/>
          <a:p>
            <a:pPr indent="-55880" lvl="0" marL="67945" marR="5080" rtl="0" algn="l">
              <a:lnSpc>
                <a:spcPct val="114999"/>
              </a:lnSpc>
              <a:spcBef>
                <a:spcPts val="0"/>
              </a:spcBef>
              <a:spcAft>
                <a:spcPts val="0"/>
              </a:spcAft>
              <a:buNone/>
            </a:pPr>
            <a:r>
              <a:rPr lang="en-US" sz="1400">
                <a:solidFill>
                  <a:srgbClr val="F1E8E8"/>
                </a:solidFill>
                <a:latin typeface="Verdana"/>
                <a:ea typeface="Verdana"/>
                <a:cs typeface="Verdana"/>
                <a:sym typeface="Verdana"/>
              </a:rPr>
              <a:t>Erkek  45%</a:t>
            </a:r>
            <a:endParaRPr sz="1400">
              <a:latin typeface="Verdana"/>
              <a:ea typeface="Verdana"/>
              <a:cs typeface="Verdana"/>
              <a:sym typeface="Verdana"/>
            </a:endParaRPr>
          </a:p>
        </p:txBody>
      </p:sp>
      <p:grpSp>
        <p:nvGrpSpPr>
          <p:cNvPr id="109" name="Google Shape;109;p11"/>
          <p:cNvGrpSpPr/>
          <p:nvPr/>
        </p:nvGrpSpPr>
        <p:grpSpPr>
          <a:xfrm>
            <a:off x="2888281" y="998445"/>
            <a:ext cx="14359794" cy="6588010"/>
            <a:chOff x="2888281" y="998445"/>
            <a:chExt cx="14359794" cy="6588010"/>
          </a:xfrm>
        </p:grpSpPr>
        <p:sp>
          <p:nvSpPr>
            <p:cNvPr id="110" name="Google Shape;110;p11"/>
            <p:cNvSpPr/>
            <p:nvPr/>
          </p:nvSpPr>
          <p:spPr>
            <a:xfrm>
              <a:off x="5726895" y="1908920"/>
              <a:ext cx="2839085" cy="5579110"/>
            </a:xfrm>
            <a:custGeom>
              <a:rect b="b" l="l" r="r" t="t"/>
              <a:pathLst>
                <a:path extrusionOk="0" h="5579109" w="2839084">
                  <a:moveTo>
                    <a:pt x="741173" y="5578898"/>
                  </a:moveTo>
                  <a:lnTo>
                    <a:pt x="0" y="2838683"/>
                  </a:lnTo>
                  <a:lnTo>
                    <a:pt x="0" y="0"/>
                  </a:lnTo>
                  <a:lnTo>
                    <a:pt x="63808" y="717"/>
                  </a:lnTo>
                  <a:lnTo>
                    <a:pt x="127583" y="2868"/>
                  </a:lnTo>
                  <a:lnTo>
                    <a:pt x="191295" y="6452"/>
                  </a:lnTo>
                  <a:lnTo>
                    <a:pt x="254909" y="11468"/>
                  </a:lnTo>
                  <a:lnTo>
                    <a:pt x="318395" y="17912"/>
                  </a:lnTo>
                  <a:lnTo>
                    <a:pt x="381720" y="25782"/>
                  </a:lnTo>
                  <a:lnTo>
                    <a:pt x="444852" y="35073"/>
                  </a:lnTo>
                  <a:lnTo>
                    <a:pt x="507760" y="45781"/>
                  </a:lnTo>
                  <a:lnTo>
                    <a:pt x="570410" y="57900"/>
                  </a:lnTo>
                  <a:lnTo>
                    <a:pt x="632773" y="71424"/>
                  </a:lnTo>
                  <a:lnTo>
                    <a:pt x="694816" y="86347"/>
                  </a:lnTo>
                  <a:lnTo>
                    <a:pt x="756507" y="102660"/>
                  </a:lnTo>
                  <a:lnTo>
                    <a:pt x="817817" y="120356"/>
                  </a:lnTo>
                  <a:lnTo>
                    <a:pt x="878713" y="139426"/>
                  </a:lnTo>
                  <a:lnTo>
                    <a:pt x="939165" y="159860"/>
                  </a:lnTo>
                  <a:lnTo>
                    <a:pt x="999142" y="181647"/>
                  </a:lnTo>
                  <a:lnTo>
                    <a:pt x="1058615" y="204777"/>
                  </a:lnTo>
                  <a:lnTo>
                    <a:pt x="1117552" y="229239"/>
                  </a:lnTo>
                  <a:lnTo>
                    <a:pt x="1175925" y="255018"/>
                  </a:lnTo>
                  <a:lnTo>
                    <a:pt x="1233703" y="282104"/>
                  </a:lnTo>
                  <a:lnTo>
                    <a:pt x="1290859" y="310481"/>
                  </a:lnTo>
                  <a:lnTo>
                    <a:pt x="1347362" y="340136"/>
                  </a:lnTo>
                  <a:lnTo>
                    <a:pt x="1403185" y="371053"/>
                  </a:lnTo>
                  <a:lnTo>
                    <a:pt x="1458298" y="403217"/>
                  </a:lnTo>
                  <a:lnTo>
                    <a:pt x="1512673" y="436612"/>
                  </a:lnTo>
                  <a:lnTo>
                    <a:pt x="1566285" y="471221"/>
                  </a:lnTo>
                  <a:lnTo>
                    <a:pt x="1619105" y="507026"/>
                  </a:lnTo>
                  <a:lnTo>
                    <a:pt x="1671107" y="544010"/>
                  </a:lnTo>
                  <a:lnTo>
                    <a:pt x="1722264" y="582153"/>
                  </a:lnTo>
                  <a:lnTo>
                    <a:pt x="1772552" y="621436"/>
                  </a:lnTo>
                  <a:lnTo>
                    <a:pt x="1821944" y="661840"/>
                  </a:lnTo>
                  <a:lnTo>
                    <a:pt x="1870414" y="703344"/>
                  </a:lnTo>
                  <a:lnTo>
                    <a:pt x="1917940" y="745926"/>
                  </a:lnTo>
                  <a:lnTo>
                    <a:pt x="1964496" y="789567"/>
                  </a:lnTo>
                  <a:lnTo>
                    <a:pt x="2010060" y="834243"/>
                  </a:lnTo>
                  <a:lnTo>
                    <a:pt x="2054608" y="879931"/>
                  </a:lnTo>
                  <a:lnTo>
                    <a:pt x="2098118" y="926610"/>
                  </a:lnTo>
                  <a:lnTo>
                    <a:pt x="2140568" y="974254"/>
                  </a:lnTo>
                  <a:lnTo>
                    <a:pt x="2181936" y="1022841"/>
                  </a:lnTo>
                  <a:lnTo>
                    <a:pt x="2222201" y="1072346"/>
                  </a:lnTo>
                  <a:lnTo>
                    <a:pt x="2261343" y="1122743"/>
                  </a:lnTo>
                  <a:lnTo>
                    <a:pt x="2299343" y="1174007"/>
                  </a:lnTo>
                  <a:lnTo>
                    <a:pt x="2336181" y="1226112"/>
                  </a:lnTo>
                  <a:lnTo>
                    <a:pt x="2371838" y="1279033"/>
                  </a:lnTo>
                  <a:lnTo>
                    <a:pt x="2406296" y="1332741"/>
                  </a:lnTo>
                  <a:lnTo>
                    <a:pt x="2439539" y="1387210"/>
                  </a:lnTo>
                  <a:lnTo>
                    <a:pt x="2471549" y="1442413"/>
                  </a:lnTo>
                  <a:lnTo>
                    <a:pt x="2502310" y="1498322"/>
                  </a:lnTo>
                  <a:lnTo>
                    <a:pt x="2531806" y="1554907"/>
                  </a:lnTo>
                  <a:lnTo>
                    <a:pt x="2560023" y="1612142"/>
                  </a:lnTo>
                  <a:lnTo>
                    <a:pt x="2586947" y="1669996"/>
                  </a:lnTo>
                  <a:lnTo>
                    <a:pt x="2612562" y="1728441"/>
                  </a:lnTo>
                  <a:lnTo>
                    <a:pt x="2636859" y="1787447"/>
                  </a:lnTo>
                  <a:lnTo>
                    <a:pt x="2659823" y="1846984"/>
                  </a:lnTo>
                  <a:lnTo>
                    <a:pt x="2681442" y="1907022"/>
                  </a:lnTo>
                  <a:lnTo>
                    <a:pt x="2701706" y="1967531"/>
                  </a:lnTo>
                  <a:lnTo>
                    <a:pt x="2720606" y="2028480"/>
                  </a:lnTo>
                  <a:lnTo>
                    <a:pt x="2738130" y="2089839"/>
                  </a:lnTo>
                  <a:lnTo>
                    <a:pt x="2754270" y="2151576"/>
                  </a:lnTo>
                  <a:lnTo>
                    <a:pt x="2769019" y="2213660"/>
                  </a:lnTo>
                  <a:lnTo>
                    <a:pt x="2782368" y="2276060"/>
                  </a:lnTo>
                  <a:lnTo>
                    <a:pt x="2794312" y="2338745"/>
                  </a:lnTo>
                  <a:lnTo>
                    <a:pt x="2804844" y="2401682"/>
                  </a:lnTo>
                  <a:lnTo>
                    <a:pt x="2813958" y="2464839"/>
                  </a:lnTo>
                  <a:lnTo>
                    <a:pt x="2821651" y="2528186"/>
                  </a:lnTo>
                  <a:lnTo>
                    <a:pt x="2827917" y="2591690"/>
                  </a:lnTo>
                  <a:lnTo>
                    <a:pt x="2832754" y="2655318"/>
                  </a:lnTo>
                  <a:lnTo>
                    <a:pt x="2836160" y="2719039"/>
                  </a:lnTo>
                  <a:lnTo>
                    <a:pt x="2838133" y="2782821"/>
                  </a:lnTo>
                  <a:lnTo>
                    <a:pt x="2838672" y="2846631"/>
                  </a:lnTo>
                  <a:lnTo>
                    <a:pt x="2837776" y="2910437"/>
                  </a:lnTo>
                  <a:lnTo>
                    <a:pt x="2835446" y="2974206"/>
                  </a:lnTo>
                  <a:lnTo>
                    <a:pt x="2831684" y="3037908"/>
                  </a:lnTo>
                  <a:lnTo>
                    <a:pt x="2826490" y="3101508"/>
                  </a:lnTo>
                  <a:lnTo>
                    <a:pt x="2819868" y="3164976"/>
                  </a:lnTo>
                  <a:lnTo>
                    <a:pt x="2811820" y="3228278"/>
                  </a:lnTo>
                  <a:lnTo>
                    <a:pt x="2802353" y="3291384"/>
                  </a:lnTo>
                  <a:lnTo>
                    <a:pt x="2791469" y="3354262"/>
                  </a:lnTo>
                  <a:lnTo>
                    <a:pt x="2779175" y="3416878"/>
                  </a:lnTo>
                  <a:lnTo>
                    <a:pt x="2765476" y="3479202"/>
                  </a:lnTo>
                  <a:lnTo>
                    <a:pt x="2750379" y="3541203"/>
                  </a:lnTo>
                  <a:lnTo>
                    <a:pt x="2733893" y="3602849"/>
                  </a:lnTo>
                  <a:lnTo>
                    <a:pt x="2716025" y="3664108"/>
                  </a:lnTo>
                  <a:lnTo>
                    <a:pt x="2696785" y="3724951"/>
                  </a:lnTo>
                  <a:lnTo>
                    <a:pt x="2676182" y="3785345"/>
                  </a:lnTo>
                  <a:lnTo>
                    <a:pt x="2654227" y="3845262"/>
                  </a:lnTo>
                  <a:lnTo>
                    <a:pt x="2630931" y="3904669"/>
                  </a:lnTo>
                  <a:lnTo>
                    <a:pt x="2606304" y="3963538"/>
                  </a:lnTo>
                  <a:lnTo>
                    <a:pt x="2580361" y="4021838"/>
                  </a:lnTo>
                  <a:lnTo>
                    <a:pt x="2553114" y="4079541"/>
                  </a:lnTo>
                  <a:lnTo>
                    <a:pt x="2524577" y="4136616"/>
                  </a:lnTo>
                  <a:lnTo>
                    <a:pt x="2494764" y="4193036"/>
                  </a:lnTo>
                  <a:lnTo>
                    <a:pt x="2463691" y="4248771"/>
                  </a:lnTo>
                  <a:lnTo>
                    <a:pt x="2431372" y="4303794"/>
                  </a:lnTo>
                  <a:lnTo>
                    <a:pt x="2397825" y="4358076"/>
                  </a:lnTo>
                  <a:lnTo>
                    <a:pt x="2363066" y="4411591"/>
                  </a:lnTo>
                  <a:lnTo>
                    <a:pt x="2327113" y="4464311"/>
                  </a:lnTo>
                  <a:lnTo>
                    <a:pt x="2289984" y="4516209"/>
                  </a:lnTo>
                  <a:lnTo>
                    <a:pt x="2251698" y="4567260"/>
                  </a:lnTo>
                  <a:lnTo>
                    <a:pt x="2212274" y="4617436"/>
                  </a:lnTo>
                  <a:lnTo>
                    <a:pt x="2171732" y="4666715"/>
                  </a:lnTo>
                  <a:lnTo>
                    <a:pt x="2130093" y="4715069"/>
                  </a:lnTo>
                  <a:lnTo>
                    <a:pt x="2087377" y="4762475"/>
                  </a:lnTo>
                  <a:lnTo>
                    <a:pt x="2043607" y="4808909"/>
                  </a:lnTo>
                  <a:lnTo>
                    <a:pt x="1998804" y="4854348"/>
                  </a:lnTo>
                  <a:lnTo>
                    <a:pt x="1952990" y="4898768"/>
                  </a:lnTo>
                  <a:lnTo>
                    <a:pt x="1906190" y="4942147"/>
                  </a:lnTo>
                  <a:lnTo>
                    <a:pt x="1858427" y="4984463"/>
                  </a:lnTo>
                  <a:lnTo>
                    <a:pt x="1809725" y="5025695"/>
                  </a:lnTo>
                  <a:lnTo>
                    <a:pt x="1760108" y="5065821"/>
                  </a:lnTo>
                  <a:lnTo>
                    <a:pt x="1709601" y="5104822"/>
                  </a:lnTo>
                  <a:lnTo>
                    <a:pt x="1658231" y="5142678"/>
                  </a:lnTo>
                  <a:lnTo>
                    <a:pt x="1606023" y="5179370"/>
                  </a:lnTo>
                  <a:lnTo>
                    <a:pt x="1553002" y="5214878"/>
                  </a:lnTo>
                  <a:lnTo>
                    <a:pt x="1499198" y="5249186"/>
                  </a:lnTo>
                  <a:lnTo>
                    <a:pt x="1444636" y="5282276"/>
                  </a:lnTo>
                  <a:lnTo>
                    <a:pt x="1389343" y="5314132"/>
                  </a:lnTo>
                  <a:lnTo>
                    <a:pt x="1333349" y="5344736"/>
                  </a:lnTo>
                  <a:lnTo>
                    <a:pt x="1276681" y="5374074"/>
                  </a:lnTo>
                  <a:lnTo>
                    <a:pt x="1219368" y="5402131"/>
                  </a:lnTo>
                  <a:lnTo>
                    <a:pt x="1161439" y="5428892"/>
                  </a:lnTo>
                  <a:lnTo>
                    <a:pt x="1102922" y="5454345"/>
                  </a:lnTo>
                  <a:lnTo>
                    <a:pt x="1043849" y="5478475"/>
                  </a:lnTo>
                  <a:lnTo>
                    <a:pt x="984247" y="5501271"/>
                  </a:lnTo>
                  <a:lnTo>
                    <a:pt x="924149" y="5522723"/>
                  </a:lnTo>
                  <a:lnTo>
                    <a:pt x="863583" y="5542817"/>
                  </a:lnTo>
                  <a:lnTo>
                    <a:pt x="802581" y="5561546"/>
                  </a:lnTo>
                  <a:lnTo>
                    <a:pt x="741173" y="5578898"/>
                  </a:lnTo>
                  <a:close/>
                </a:path>
              </a:pathLst>
            </a:custGeom>
            <a:solidFill>
              <a:srgbClr val="8B52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11" name="Google Shape;111;p11"/>
            <p:cNvSpPr/>
            <p:nvPr/>
          </p:nvSpPr>
          <p:spPr>
            <a:xfrm>
              <a:off x="2888281" y="1908920"/>
              <a:ext cx="3716020" cy="5677535"/>
            </a:xfrm>
            <a:custGeom>
              <a:rect b="b" l="l" r="r" t="t"/>
              <a:pathLst>
                <a:path extrusionOk="0" h="5677534" w="3716020">
                  <a:moveTo>
                    <a:pt x="2887405" y="5676946"/>
                  </a:moveTo>
                  <a:lnTo>
                    <a:pt x="2810772" y="5677229"/>
                  </a:lnTo>
                  <a:lnTo>
                    <a:pt x="2734158" y="5675443"/>
                  </a:lnTo>
                  <a:lnTo>
                    <a:pt x="2657621" y="5671590"/>
                  </a:lnTo>
                  <a:lnTo>
                    <a:pt x="2581215" y="5665672"/>
                  </a:lnTo>
                  <a:lnTo>
                    <a:pt x="2504997" y="5657693"/>
                  </a:lnTo>
                  <a:lnTo>
                    <a:pt x="2429022" y="5647660"/>
                  </a:lnTo>
                  <a:lnTo>
                    <a:pt x="2353346" y="5635580"/>
                  </a:lnTo>
                  <a:lnTo>
                    <a:pt x="2278023" y="5621462"/>
                  </a:lnTo>
                  <a:lnTo>
                    <a:pt x="2203109" y="5605315"/>
                  </a:lnTo>
                  <a:lnTo>
                    <a:pt x="2128658" y="5587152"/>
                  </a:lnTo>
                  <a:lnTo>
                    <a:pt x="2054725" y="5566986"/>
                  </a:lnTo>
                  <a:lnTo>
                    <a:pt x="1981362" y="5544832"/>
                  </a:lnTo>
                  <a:lnTo>
                    <a:pt x="1908625" y="5520704"/>
                  </a:lnTo>
                  <a:lnTo>
                    <a:pt x="1836565" y="5494623"/>
                  </a:lnTo>
                  <a:lnTo>
                    <a:pt x="1765236" y="5466606"/>
                  </a:lnTo>
                  <a:lnTo>
                    <a:pt x="1694689" y="5436674"/>
                  </a:lnTo>
                  <a:lnTo>
                    <a:pt x="1624976" y="5404848"/>
                  </a:lnTo>
                  <a:lnTo>
                    <a:pt x="1556147" y="5371152"/>
                  </a:lnTo>
                  <a:lnTo>
                    <a:pt x="1488253" y="5335610"/>
                  </a:lnTo>
                  <a:lnTo>
                    <a:pt x="1421343" y="5298249"/>
                  </a:lnTo>
                  <a:lnTo>
                    <a:pt x="1355466" y="5259094"/>
                  </a:lnTo>
                  <a:lnTo>
                    <a:pt x="1290669" y="5218176"/>
                  </a:lnTo>
                  <a:lnTo>
                    <a:pt x="1227001" y="5175524"/>
                  </a:lnTo>
                  <a:lnTo>
                    <a:pt x="1164508" y="5131169"/>
                  </a:lnTo>
                  <a:lnTo>
                    <a:pt x="1103235" y="5085142"/>
                  </a:lnTo>
                  <a:lnTo>
                    <a:pt x="1043226" y="5037479"/>
                  </a:lnTo>
                  <a:lnTo>
                    <a:pt x="984526" y="4988213"/>
                  </a:lnTo>
                  <a:lnTo>
                    <a:pt x="927177" y="4937380"/>
                  </a:lnTo>
                  <a:lnTo>
                    <a:pt x="871221" y="4885018"/>
                  </a:lnTo>
                  <a:lnTo>
                    <a:pt x="816699" y="4831165"/>
                  </a:lnTo>
                  <a:lnTo>
                    <a:pt x="763651" y="4775859"/>
                  </a:lnTo>
                  <a:lnTo>
                    <a:pt x="712115" y="4719142"/>
                  </a:lnTo>
                  <a:lnTo>
                    <a:pt x="662129" y="4661054"/>
                  </a:lnTo>
                  <a:lnTo>
                    <a:pt x="613729" y="4601638"/>
                  </a:lnTo>
                  <a:lnTo>
                    <a:pt x="566950" y="4540937"/>
                  </a:lnTo>
                  <a:lnTo>
                    <a:pt x="521827" y="4478995"/>
                  </a:lnTo>
                  <a:lnTo>
                    <a:pt x="478393" y="4415858"/>
                  </a:lnTo>
                  <a:lnTo>
                    <a:pt x="436679" y="4351572"/>
                  </a:lnTo>
                  <a:lnTo>
                    <a:pt x="396715" y="4286183"/>
                  </a:lnTo>
                  <a:lnTo>
                    <a:pt x="358531" y="4219739"/>
                  </a:lnTo>
                  <a:lnTo>
                    <a:pt x="322155" y="4152288"/>
                  </a:lnTo>
                  <a:lnTo>
                    <a:pt x="287612" y="4083880"/>
                  </a:lnTo>
                  <a:lnTo>
                    <a:pt x="254929" y="4014564"/>
                  </a:lnTo>
                  <a:lnTo>
                    <a:pt x="224129" y="3944391"/>
                  </a:lnTo>
                  <a:lnTo>
                    <a:pt x="195234" y="3873413"/>
                  </a:lnTo>
                  <a:lnTo>
                    <a:pt x="168266" y="3801681"/>
                  </a:lnTo>
                  <a:lnTo>
                    <a:pt x="143244" y="3729247"/>
                  </a:lnTo>
                  <a:lnTo>
                    <a:pt x="120186" y="3656164"/>
                  </a:lnTo>
                  <a:lnTo>
                    <a:pt x="99109" y="3582484"/>
                  </a:lnTo>
                  <a:lnTo>
                    <a:pt x="80029" y="3508263"/>
                  </a:lnTo>
                  <a:lnTo>
                    <a:pt x="62960" y="3433554"/>
                  </a:lnTo>
                  <a:lnTo>
                    <a:pt x="47913" y="3358411"/>
                  </a:lnTo>
                  <a:lnTo>
                    <a:pt x="34901" y="3282890"/>
                  </a:lnTo>
                  <a:lnTo>
                    <a:pt x="23938" y="3207037"/>
                  </a:lnTo>
                  <a:lnTo>
                    <a:pt x="15026" y="3130916"/>
                  </a:lnTo>
                  <a:lnTo>
                    <a:pt x="8172" y="3054582"/>
                  </a:lnTo>
                  <a:lnTo>
                    <a:pt x="3381" y="2978091"/>
                  </a:lnTo>
                  <a:lnTo>
                    <a:pt x="656" y="2901499"/>
                  </a:lnTo>
                  <a:lnTo>
                    <a:pt x="0" y="2824860"/>
                  </a:lnTo>
                  <a:lnTo>
                    <a:pt x="1411" y="2748232"/>
                  </a:lnTo>
                  <a:lnTo>
                    <a:pt x="4891" y="2671670"/>
                  </a:lnTo>
                  <a:lnTo>
                    <a:pt x="10435" y="2595230"/>
                  </a:lnTo>
                  <a:lnTo>
                    <a:pt x="18041" y="2518968"/>
                  </a:lnTo>
                  <a:lnTo>
                    <a:pt x="27702" y="2442939"/>
                  </a:lnTo>
                  <a:lnTo>
                    <a:pt x="39412" y="2367198"/>
                  </a:lnTo>
                  <a:lnTo>
                    <a:pt x="53161" y="2291802"/>
                  </a:lnTo>
                  <a:lnTo>
                    <a:pt x="68940" y="2216804"/>
                  </a:lnTo>
                  <a:lnTo>
                    <a:pt x="86738" y="2142260"/>
                  </a:lnTo>
                  <a:lnTo>
                    <a:pt x="106542" y="2068223"/>
                  </a:lnTo>
                  <a:lnTo>
                    <a:pt x="128336" y="1994748"/>
                  </a:lnTo>
                  <a:lnTo>
                    <a:pt x="152105" y="1921888"/>
                  </a:lnTo>
                  <a:lnTo>
                    <a:pt x="177832" y="1849696"/>
                  </a:lnTo>
                  <a:lnTo>
                    <a:pt x="205499" y="1778226"/>
                  </a:lnTo>
                  <a:lnTo>
                    <a:pt x="235084" y="1707528"/>
                  </a:lnTo>
                  <a:lnTo>
                    <a:pt x="266566" y="1637655"/>
                  </a:lnTo>
                  <a:lnTo>
                    <a:pt x="299923" y="1568658"/>
                  </a:lnTo>
                  <a:lnTo>
                    <a:pt x="335130" y="1500586"/>
                  </a:lnTo>
                  <a:lnTo>
                    <a:pt x="372161" y="1433490"/>
                  </a:lnTo>
                  <a:lnTo>
                    <a:pt x="410990" y="1367418"/>
                  </a:lnTo>
                  <a:lnTo>
                    <a:pt x="451588" y="1302418"/>
                  </a:lnTo>
                  <a:lnTo>
                    <a:pt x="493925" y="1238539"/>
                  </a:lnTo>
                  <a:lnTo>
                    <a:pt x="537971" y="1175825"/>
                  </a:lnTo>
                  <a:lnTo>
                    <a:pt x="583694" y="1114324"/>
                  </a:lnTo>
                  <a:lnTo>
                    <a:pt x="631060" y="1054080"/>
                  </a:lnTo>
                  <a:lnTo>
                    <a:pt x="680035" y="995136"/>
                  </a:lnTo>
                  <a:lnTo>
                    <a:pt x="730582" y="937536"/>
                  </a:lnTo>
                  <a:lnTo>
                    <a:pt x="782666" y="881322"/>
                  </a:lnTo>
                  <a:lnTo>
                    <a:pt x="836248" y="826535"/>
                  </a:lnTo>
                  <a:lnTo>
                    <a:pt x="891289" y="773214"/>
                  </a:lnTo>
                  <a:lnTo>
                    <a:pt x="947750" y="721399"/>
                  </a:lnTo>
                  <a:lnTo>
                    <a:pt x="1005588" y="671127"/>
                  </a:lnTo>
                  <a:lnTo>
                    <a:pt x="1064762" y="622435"/>
                  </a:lnTo>
                  <a:lnTo>
                    <a:pt x="1125229" y="575359"/>
                  </a:lnTo>
                  <a:lnTo>
                    <a:pt x="1186944" y="529932"/>
                  </a:lnTo>
                  <a:lnTo>
                    <a:pt x="1249863" y="486188"/>
                  </a:lnTo>
                  <a:lnTo>
                    <a:pt x="1313940" y="444158"/>
                  </a:lnTo>
                  <a:lnTo>
                    <a:pt x="1379128" y="403874"/>
                  </a:lnTo>
                  <a:lnTo>
                    <a:pt x="1445379" y="365365"/>
                  </a:lnTo>
                  <a:lnTo>
                    <a:pt x="1512645" y="328658"/>
                  </a:lnTo>
                  <a:lnTo>
                    <a:pt x="1580878" y="293781"/>
                  </a:lnTo>
                  <a:lnTo>
                    <a:pt x="1650028" y="260759"/>
                  </a:lnTo>
                  <a:lnTo>
                    <a:pt x="1720043" y="229616"/>
                  </a:lnTo>
                  <a:lnTo>
                    <a:pt x="1790873" y="200375"/>
                  </a:lnTo>
                  <a:lnTo>
                    <a:pt x="1862467" y="173056"/>
                  </a:lnTo>
                  <a:lnTo>
                    <a:pt x="1934772" y="147680"/>
                  </a:lnTo>
                  <a:lnTo>
                    <a:pt x="2007736" y="124266"/>
                  </a:lnTo>
                  <a:lnTo>
                    <a:pt x="2081305" y="102831"/>
                  </a:lnTo>
                  <a:lnTo>
                    <a:pt x="2155426" y="83389"/>
                  </a:lnTo>
                  <a:lnTo>
                    <a:pt x="2230044" y="65956"/>
                  </a:lnTo>
                  <a:lnTo>
                    <a:pt x="2305106" y="50543"/>
                  </a:lnTo>
                  <a:lnTo>
                    <a:pt x="2380557" y="37163"/>
                  </a:lnTo>
                  <a:lnTo>
                    <a:pt x="2456341" y="25825"/>
                  </a:lnTo>
                  <a:lnTo>
                    <a:pt x="2532404" y="16537"/>
                  </a:lnTo>
                  <a:lnTo>
                    <a:pt x="2608690" y="9305"/>
                  </a:lnTo>
                  <a:lnTo>
                    <a:pt x="2685144" y="4137"/>
                  </a:lnTo>
                  <a:lnTo>
                    <a:pt x="2761709" y="1034"/>
                  </a:lnTo>
                  <a:lnTo>
                    <a:pt x="2838330" y="0"/>
                  </a:lnTo>
                  <a:lnTo>
                    <a:pt x="2838614" y="2838683"/>
                  </a:lnTo>
                  <a:lnTo>
                    <a:pt x="3715815" y="5538430"/>
                  </a:lnTo>
                  <a:lnTo>
                    <a:pt x="3642618" y="5561126"/>
                  </a:lnTo>
                  <a:lnTo>
                    <a:pt x="3568836" y="5581837"/>
                  </a:lnTo>
                  <a:lnTo>
                    <a:pt x="3494521" y="5600549"/>
                  </a:lnTo>
                  <a:lnTo>
                    <a:pt x="3419728" y="5617248"/>
                  </a:lnTo>
                  <a:lnTo>
                    <a:pt x="3344511" y="5631922"/>
                  </a:lnTo>
                  <a:lnTo>
                    <a:pt x="3268926" y="5644561"/>
                  </a:lnTo>
                  <a:lnTo>
                    <a:pt x="3193028" y="5655154"/>
                  </a:lnTo>
                  <a:lnTo>
                    <a:pt x="3116870" y="5663694"/>
                  </a:lnTo>
                  <a:lnTo>
                    <a:pt x="3040511" y="5670177"/>
                  </a:lnTo>
                  <a:lnTo>
                    <a:pt x="2964004" y="5674595"/>
                  </a:lnTo>
                  <a:lnTo>
                    <a:pt x="2887405" y="5676946"/>
                  </a:lnTo>
                  <a:close/>
                </a:path>
              </a:pathLst>
            </a:custGeom>
            <a:solidFill>
              <a:srgbClr val="008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12" name="Google Shape;112;p11"/>
            <p:cNvSpPr/>
            <p:nvPr/>
          </p:nvSpPr>
          <p:spPr>
            <a:xfrm>
              <a:off x="5726895" y="1908920"/>
              <a:ext cx="635" cy="2839085"/>
            </a:xfrm>
            <a:custGeom>
              <a:rect b="b" l="l" r="r" t="t"/>
              <a:pathLst>
                <a:path extrusionOk="0" h="2839085" w="635">
                  <a:moveTo>
                    <a:pt x="0" y="2838683"/>
                  </a:moveTo>
                  <a:lnTo>
                    <a:pt x="0" y="0"/>
                  </a:lnTo>
                  <a:lnTo>
                    <a:pt x="283" y="0"/>
                  </a:lnTo>
                  <a:lnTo>
                    <a:pt x="0" y="2838683"/>
                  </a:lnTo>
                  <a:close/>
                </a:path>
              </a:pathLst>
            </a:custGeom>
            <a:solidFill>
              <a:srgbClr val="00BC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13" name="Google Shape;113;p11"/>
            <p:cNvSpPr/>
            <p:nvPr/>
          </p:nvSpPr>
          <p:spPr>
            <a:xfrm>
              <a:off x="16928035" y="998445"/>
              <a:ext cx="320040" cy="320040"/>
            </a:xfrm>
            <a:custGeom>
              <a:rect b="b" l="l" r="r" t="t"/>
              <a:pathLst>
                <a:path extrusionOk="0" h="320040" w="320040">
                  <a:moveTo>
                    <a:pt x="88816" y="88816"/>
                  </a:moveTo>
                  <a:lnTo>
                    <a:pt x="231224" y="231224"/>
                  </a:lnTo>
                </a:path>
                <a:path extrusionOk="0" h="320040" w="320040">
                  <a:moveTo>
                    <a:pt x="231224" y="88816"/>
                  </a:moveTo>
                  <a:lnTo>
                    <a:pt x="88816" y="231224"/>
                  </a:lnTo>
                </a:path>
                <a:path extrusionOk="0" h="320040" w="320040">
                  <a:moveTo>
                    <a:pt x="320041" y="160020"/>
                  </a:moveTo>
                  <a:lnTo>
                    <a:pt x="315244" y="198911"/>
                  </a:lnTo>
                  <a:lnTo>
                    <a:pt x="301147" y="235454"/>
                  </a:lnTo>
                  <a:lnTo>
                    <a:pt x="278595" y="267477"/>
                  </a:lnTo>
                  <a:lnTo>
                    <a:pt x="248923" y="293072"/>
                  </a:lnTo>
                  <a:lnTo>
                    <a:pt x="213921" y="310691"/>
                  </a:lnTo>
                  <a:lnTo>
                    <a:pt x="175705" y="319272"/>
                  </a:lnTo>
                  <a:lnTo>
                    <a:pt x="160020" y="320041"/>
                  </a:lnTo>
                  <a:lnTo>
                    <a:pt x="152159" y="319849"/>
                  </a:lnTo>
                  <a:lnTo>
                    <a:pt x="113568" y="313152"/>
                  </a:lnTo>
                  <a:lnTo>
                    <a:pt x="77761" y="297280"/>
                  </a:lnTo>
                  <a:lnTo>
                    <a:pt x="46868" y="273172"/>
                  </a:lnTo>
                  <a:lnTo>
                    <a:pt x="22760" y="242279"/>
                  </a:lnTo>
                  <a:lnTo>
                    <a:pt x="6888" y="206472"/>
                  </a:lnTo>
                  <a:lnTo>
                    <a:pt x="192" y="167881"/>
                  </a:lnTo>
                  <a:lnTo>
                    <a:pt x="0" y="160020"/>
                  </a:lnTo>
                  <a:lnTo>
                    <a:pt x="192" y="152159"/>
                  </a:lnTo>
                  <a:lnTo>
                    <a:pt x="6888" y="113568"/>
                  </a:lnTo>
                  <a:lnTo>
                    <a:pt x="22760" y="77761"/>
                  </a:lnTo>
                  <a:lnTo>
                    <a:pt x="46868" y="46868"/>
                  </a:lnTo>
                  <a:lnTo>
                    <a:pt x="77761" y="22760"/>
                  </a:lnTo>
                  <a:lnTo>
                    <a:pt x="113568" y="6888"/>
                  </a:lnTo>
                  <a:lnTo>
                    <a:pt x="152159" y="192"/>
                  </a:lnTo>
                  <a:lnTo>
                    <a:pt x="160020" y="0"/>
                  </a:lnTo>
                  <a:lnTo>
                    <a:pt x="167881" y="192"/>
                  </a:lnTo>
                  <a:lnTo>
                    <a:pt x="206472" y="6888"/>
                  </a:lnTo>
                  <a:lnTo>
                    <a:pt x="242279" y="22760"/>
                  </a:lnTo>
                  <a:lnTo>
                    <a:pt x="273172" y="46868"/>
                  </a:lnTo>
                  <a:lnTo>
                    <a:pt x="297280" y="77761"/>
                  </a:lnTo>
                  <a:lnTo>
                    <a:pt x="313152" y="113568"/>
                  </a:lnTo>
                  <a:lnTo>
                    <a:pt x="319849" y="152159"/>
                  </a:lnTo>
                  <a:lnTo>
                    <a:pt x="320041" y="160020"/>
                  </a:lnTo>
                  <a:close/>
                </a:path>
              </a:pathLst>
            </a:custGeom>
            <a:noFill/>
            <a:ln cap="flat" cmpd="sng" w="133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grpSp>
      <p:sp>
        <p:nvSpPr>
          <p:cNvPr id="114" name="Google Shape;114;p11"/>
          <p:cNvSpPr txBox="1"/>
          <p:nvPr>
            <p:ph type="title"/>
          </p:nvPr>
        </p:nvSpPr>
        <p:spPr>
          <a:xfrm>
            <a:off x="10814239" y="1111063"/>
            <a:ext cx="5567680" cy="2459990"/>
          </a:xfrm>
          <a:prstGeom prst="rect">
            <a:avLst/>
          </a:prstGeom>
          <a:noFill/>
          <a:ln>
            <a:noFill/>
          </a:ln>
        </p:spPr>
        <p:txBody>
          <a:bodyPr anchorCtr="0" anchor="t" bIns="0" lIns="0" spcFirstLastPara="1" rIns="0" wrap="square" tIns="28575">
            <a:spAutoFit/>
          </a:bodyPr>
          <a:lstStyle/>
          <a:p>
            <a:pPr indent="0" lvl="0" marL="12700" marR="5080" rtl="0" algn="l">
              <a:lnSpc>
                <a:spcPct val="119252"/>
              </a:lnSpc>
              <a:spcBef>
                <a:spcPts val="0"/>
              </a:spcBef>
              <a:spcAft>
                <a:spcPts val="0"/>
              </a:spcAft>
              <a:buNone/>
            </a:pPr>
            <a:r>
              <a:rPr lang="en-US" sz="5350"/>
              <a:t>Hedeflenen  pazar ve müşteri  yapısı</a:t>
            </a:r>
            <a:endParaRPr sz="5350"/>
          </a:p>
        </p:txBody>
      </p:sp>
      <p:sp>
        <p:nvSpPr>
          <p:cNvPr id="115" name="Google Shape;115;p11"/>
          <p:cNvSpPr txBox="1"/>
          <p:nvPr/>
        </p:nvSpPr>
        <p:spPr>
          <a:xfrm>
            <a:off x="10814239" y="4406536"/>
            <a:ext cx="4586100" cy="1895100"/>
          </a:xfrm>
          <a:prstGeom prst="rect">
            <a:avLst/>
          </a:prstGeom>
          <a:noFill/>
          <a:ln>
            <a:noFill/>
          </a:ln>
        </p:spPr>
        <p:txBody>
          <a:bodyPr anchorCtr="0" anchor="t" bIns="0" lIns="0" spcFirstLastPara="1" rIns="0" wrap="square" tIns="11425">
            <a:spAutoFit/>
          </a:bodyPr>
          <a:lstStyle/>
          <a:p>
            <a:pPr indent="0" lvl="0" marL="12700" marR="5080" rtl="0" algn="l">
              <a:lnSpc>
                <a:spcPct val="117300"/>
              </a:lnSpc>
              <a:spcBef>
                <a:spcPts val="0"/>
              </a:spcBef>
              <a:spcAft>
                <a:spcPts val="0"/>
              </a:spcAft>
              <a:buNone/>
            </a:pPr>
            <a:r>
              <a:rPr lang="en-US" sz="2150">
                <a:solidFill>
                  <a:srgbClr val="F1E8E8"/>
                </a:solidFill>
                <a:latin typeface="Verdana"/>
                <a:ea typeface="Verdana"/>
                <a:cs typeface="Verdana"/>
                <a:sym typeface="Verdana"/>
              </a:rPr>
              <a:t>Amerika'da yaşayan, 18-34 yaş  arası mobil oyun oynayan kadın ve  erkek kullanıcılar ulaşmak  istediğimiz öncelikli hedef kitledir.</a:t>
            </a:r>
            <a:endParaRPr sz="2150">
              <a:latin typeface="Verdana"/>
              <a:ea typeface="Verdana"/>
              <a:cs typeface="Verdana"/>
              <a:sym typeface="Verdana"/>
            </a:endParaRPr>
          </a:p>
        </p:txBody>
      </p:sp>
      <p:sp>
        <p:nvSpPr>
          <p:cNvPr id="116" name="Google Shape;116;p11"/>
          <p:cNvSpPr txBox="1"/>
          <p:nvPr/>
        </p:nvSpPr>
        <p:spPr>
          <a:xfrm>
            <a:off x="2921784" y="7626718"/>
            <a:ext cx="5616575" cy="29972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1800">
                <a:solidFill>
                  <a:srgbClr val="F1E8E8"/>
                </a:solidFill>
                <a:latin typeface="Arial"/>
                <a:ea typeface="Arial"/>
                <a:cs typeface="Arial"/>
                <a:sym typeface="Arial"/>
              </a:rPr>
              <a:t>Mobil oyun oynayanlar cinsiyete oranını gösteren grafik</a:t>
            </a:r>
            <a:endParaRPr sz="1800">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pic>
        <p:nvPicPr>
          <p:cNvPr id="121" name="Google Shape;121;p12"/>
          <p:cNvPicPr preferRelativeResize="0"/>
          <p:nvPr/>
        </p:nvPicPr>
        <p:blipFill rotWithShape="1">
          <a:blip r:embed="rId3">
            <a:alphaModFix/>
          </a:blip>
          <a:srcRect b="0" l="0" r="0" t="0"/>
          <a:stretch/>
        </p:blipFill>
        <p:spPr>
          <a:xfrm>
            <a:off x="0" y="2031972"/>
            <a:ext cx="18287998" cy="8058150"/>
          </a:xfrm>
          <a:prstGeom prst="rect">
            <a:avLst/>
          </a:prstGeom>
          <a:noFill/>
          <a:ln>
            <a:noFill/>
          </a:ln>
        </p:spPr>
      </p:pic>
      <p:sp>
        <p:nvSpPr>
          <p:cNvPr id="122" name="Google Shape;122;p12"/>
          <p:cNvSpPr txBox="1"/>
          <p:nvPr>
            <p:ph type="title"/>
          </p:nvPr>
        </p:nvSpPr>
        <p:spPr>
          <a:xfrm>
            <a:off x="1095299" y="410975"/>
            <a:ext cx="15038100" cy="1101300"/>
          </a:xfrm>
          <a:prstGeom prst="rect">
            <a:avLst/>
          </a:prstGeom>
          <a:noFill/>
          <a:ln>
            <a:noFill/>
          </a:ln>
        </p:spPr>
        <p:txBody>
          <a:bodyPr anchorCtr="0" anchor="t" bIns="0" lIns="0" spcFirstLastPara="1" rIns="0" wrap="square" tIns="31100">
            <a:spAutoFit/>
          </a:bodyPr>
          <a:lstStyle/>
          <a:p>
            <a:pPr indent="0" lvl="0" marL="12700" marR="5080" rtl="0" algn="l">
              <a:lnSpc>
                <a:spcPct val="119280"/>
              </a:lnSpc>
              <a:spcBef>
                <a:spcPts val="0"/>
              </a:spcBef>
              <a:spcAft>
                <a:spcPts val="0"/>
              </a:spcAft>
              <a:buNone/>
            </a:pPr>
            <a:r>
              <a:rPr lang="en-US" sz="6950"/>
              <a:t>Müşteri Ürün Segmentasyonu</a:t>
            </a:r>
            <a:endParaRPr sz="6950"/>
          </a:p>
        </p:txBody>
      </p:sp>
      <p:sp>
        <p:nvSpPr>
          <p:cNvPr id="123" name="Google Shape;123;p12"/>
          <p:cNvSpPr txBox="1"/>
          <p:nvPr/>
        </p:nvSpPr>
        <p:spPr>
          <a:xfrm>
            <a:off x="1095307" y="2525201"/>
            <a:ext cx="13719900" cy="49506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2000">
                <a:solidFill>
                  <a:srgbClr val="F1E8E8"/>
                </a:solidFill>
                <a:latin typeface="Verdana"/>
                <a:ea typeface="Verdana"/>
                <a:cs typeface="Verdana"/>
                <a:sym typeface="Verdana"/>
              </a:rPr>
              <a:t>Kullanıcılar, oyunda para harcama ve harcamama unsurlarına bağlı olarak 6 segmentasyona ayrılmıştır.</a:t>
            </a:r>
            <a:endParaRPr sz="2000">
              <a:latin typeface="Verdana"/>
              <a:ea typeface="Verdana"/>
              <a:cs typeface="Verdana"/>
              <a:sym typeface="Verdana"/>
            </a:endParaRPr>
          </a:p>
          <a:p>
            <a:pPr indent="0" lvl="0" marL="0" marR="0" rtl="0" algn="l">
              <a:lnSpc>
                <a:spcPct val="100000"/>
              </a:lnSpc>
              <a:spcBef>
                <a:spcPts val="0"/>
              </a:spcBef>
              <a:spcAft>
                <a:spcPts val="0"/>
              </a:spcAft>
              <a:buNone/>
            </a:pPr>
            <a:r>
              <a:t/>
            </a:r>
            <a:endParaRPr sz="3400">
              <a:latin typeface="Verdana"/>
              <a:ea typeface="Verdana"/>
              <a:cs typeface="Verdana"/>
              <a:sym typeface="Verdana"/>
            </a:endParaRPr>
          </a:p>
          <a:p>
            <a:pPr indent="0" lvl="0" marL="37465" marR="0" rtl="0" algn="l">
              <a:lnSpc>
                <a:spcPct val="100000"/>
              </a:lnSpc>
              <a:spcBef>
                <a:spcPts val="0"/>
              </a:spcBef>
              <a:spcAft>
                <a:spcPts val="0"/>
              </a:spcAft>
              <a:buNone/>
            </a:pPr>
            <a:r>
              <a:rPr b="1" lang="en-US" sz="2000">
                <a:solidFill>
                  <a:srgbClr val="F1E8E8"/>
                </a:solidFill>
                <a:latin typeface="Tahoma"/>
                <a:ea typeface="Tahoma"/>
                <a:cs typeface="Tahoma"/>
                <a:sym typeface="Tahoma"/>
              </a:rPr>
              <a:t>Satın Alma İşlemi Yapan Kullanıcılar</a:t>
            </a:r>
            <a:endParaRPr sz="2000">
              <a:latin typeface="Tahoma"/>
              <a:ea typeface="Tahoma"/>
              <a:cs typeface="Tahoma"/>
              <a:sym typeface="Tahoma"/>
            </a:endParaRPr>
          </a:p>
          <a:p>
            <a:pPr indent="0" lvl="0" marL="457200" marR="0" rtl="0" algn="l">
              <a:lnSpc>
                <a:spcPct val="100000"/>
              </a:lnSpc>
              <a:spcBef>
                <a:spcPts val="375"/>
              </a:spcBef>
              <a:spcAft>
                <a:spcPts val="0"/>
              </a:spcAft>
              <a:buNone/>
            </a:pPr>
            <a:r>
              <a:rPr lang="en-US" sz="2000">
                <a:solidFill>
                  <a:srgbClr val="F1E8E8"/>
                </a:solidFill>
                <a:latin typeface="Verdana"/>
                <a:ea typeface="Verdana"/>
                <a:cs typeface="Verdana"/>
                <a:sym typeface="Verdana"/>
              </a:rPr>
              <a:t> </a:t>
            </a:r>
            <a:r>
              <a:rPr lang="en-US" sz="2000">
                <a:solidFill>
                  <a:srgbClr val="F1E8E8"/>
                </a:solidFill>
                <a:latin typeface="Verdana"/>
                <a:ea typeface="Verdana"/>
                <a:cs typeface="Verdana"/>
                <a:sym typeface="Verdana"/>
              </a:rPr>
              <a:t>Aktif Kullanıcılar: Oyunda bir ya da daha fazla item satın almış ve sürekli giriş yapanlar</a:t>
            </a:r>
            <a:endParaRPr sz="2000">
              <a:latin typeface="Verdana"/>
              <a:ea typeface="Verdana"/>
              <a:cs typeface="Verdana"/>
              <a:sym typeface="Verdana"/>
            </a:endParaRPr>
          </a:p>
          <a:p>
            <a:pPr indent="-296545" lvl="0" marL="333375" marR="0" rtl="0" algn="l">
              <a:lnSpc>
                <a:spcPct val="100000"/>
              </a:lnSpc>
              <a:spcBef>
                <a:spcPts val="375"/>
              </a:spcBef>
              <a:spcAft>
                <a:spcPts val="0"/>
              </a:spcAft>
              <a:buClr>
                <a:srgbClr val="F1E8E8"/>
              </a:buClr>
              <a:buSzPts val="1900"/>
              <a:buFont typeface="Verdana"/>
              <a:buAutoNum type="arabicPeriod"/>
            </a:pPr>
            <a:r>
              <a:rPr lang="en-US" sz="2000">
                <a:solidFill>
                  <a:srgbClr val="F1E8E8"/>
                </a:solidFill>
                <a:latin typeface="Verdana"/>
                <a:ea typeface="Verdana"/>
                <a:cs typeface="Verdana"/>
                <a:sym typeface="Verdana"/>
              </a:rPr>
              <a:t>Ödeme Yapmış Kullanıcılar: Günlük girişleri daha nadir ama düzenli olan kullanıcılar</a:t>
            </a:r>
            <a:endParaRPr sz="2000">
              <a:latin typeface="Verdana"/>
              <a:ea typeface="Verdana"/>
              <a:cs typeface="Verdana"/>
              <a:sym typeface="Verdana"/>
            </a:endParaRPr>
          </a:p>
          <a:p>
            <a:pPr indent="-299720" lvl="0" marL="336550" marR="0" rtl="0" algn="l">
              <a:lnSpc>
                <a:spcPct val="100000"/>
              </a:lnSpc>
              <a:spcBef>
                <a:spcPts val="375"/>
              </a:spcBef>
              <a:spcAft>
                <a:spcPts val="0"/>
              </a:spcAft>
              <a:buClr>
                <a:srgbClr val="F1E8E8"/>
              </a:buClr>
              <a:buSzPts val="1900"/>
              <a:buFont typeface="Verdana"/>
              <a:buAutoNum type="arabicPeriod"/>
            </a:pPr>
            <a:r>
              <a:rPr lang="en-US" sz="2000">
                <a:solidFill>
                  <a:srgbClr val="F1E8E8"/>
                </a:solidFill>
                <a:latin typeface="Verdana"/>
                <a:ea typeface="Verdana"/>
                <a:cs typeface="Verdana"/>
                <a:sym typeface="Verdana"/>
              </a:rPr>
              <a:t>Daha önce ödeme yapmış ama kullanmayı bırakmış veya oyunu telefondan kaldırmış kullanıcılar</a:t>
            </a:r>
            <a:endParaRPr sz="2000">
              <a:latin typeface="Verdana"/>
              <a:ea typeface="Verdana"/>
              <a:cs typeface="Verdana"/>
              <a:sym typeface="Verdana"/>
            </a:endParaRPr>
          </a:p>
          <a:p>
            <a:pPr indent="0" lvl="0" marL="0" marR="0" rtl="0" algn="l">
              <a:lnSpc>
                <a:spcPct val="100000"/>
              </a:lnSpc>
              <a:spcBef>
                <a:spcPts val="5"/>
              </a:spcBef>
              <a:spcAft>
                <a:spcPts val="0"/>
              </a:spcAft>
              <a:buNone/>
            </a:pPr>
            <a:r>
              <a:t/>
            </a:r>
            <a:endParaRPr sz="2800">
              <a:latin typeface="Verdana"/>
              <a:ea typeface="Verdana"/>
              <a:cs typeface="Verdana"/>
              <a:sym typeface="Verdana"/>
            </a:endParaRPr>
          </a:p>
          <a:p>
            <a:pPr indent="0" lvl="0" marL="37465" marR="0" rtl="0" algn="l">
              <a:lnSpc>
                <a:spcPct val="100000"/>
              </a:lnSpc>
              <a:spcBef>
                <a:spcPts val="0"/>
              </a:spcBef>
              <a:spcAft>
                <a:spcPts val="0"/>
              </a:spcAft>
              <a:buNone/>
            </a:pPr>
            <a:r>
              <a:rPr b="1" lang="en-US" sz="2000">
                <a:solidFill>
                  <a:srgbClr val="F1E8E8"/>
                </a:solidFill>
                <a:latin typeface="Tahoma"/>
                <a:ea typeface="Tahoma"/>
                <a:cs typeface="Tahoma"/>
                <a:sym typeface="Tahoma"/>
              </a:rPr>
              <a:t>Satın Alma İşlemi Yapmamış Kullanıcılar</a:t>
            </a:r>
            <a:endParaRPr sz="2000">
              <a:latin typeface="Tahoma"/>
              <a:ea typeface="Tahoma"/>
              <a:cs typeface="Tahoma"/>
              <a:sym typeface="Tahoma"/>
            </a:endParaRPr>
          </a:p>
          <a:p>
            <a:pPr indent="-171450" lvl="0" marL="208278" marR="0" rtl="0" algn="l">
              <a:lnSpc>
                <a:spcPct val="100000"/>
              </a:lnSpc>
              <a:spcBef>
                <a:spcPts val="375"/>
              </a:spcBef>
              <a:spcAft>
                <a:spcPts val="0"/>
              </a:spcAft>
              <a:buClr>
                <a:srgbClr val="F1E8E8"/>
              </a:buClr>
              <a:buSzPts val="1900"/>
              <a:buFont typeface="Verdana"/>
              <a:buAutoNum type="arabicPeriod"/>
            </a:pPr>
            <a:r>
              <a:rPr lang="en-US" sz="2000">
                <a:solidFill>
                  <a:srgbClr val="F1E8E8"/>
                </a:solidFill>
                <a:latin typeface="Verdana"/>
                <a:ea typeface="Verdana"/>
                <a:cs typeface="Verdana"/>
                <a:sym typeface="Verdana"/>
              </a:rPr>
              <a:t> </a:t>
            </a:r>
            <a:r>
              <a:rPr lang="en-US" sz="2000">
                <a:solidFill>
                  <a:srgbClr val="F1E8E8"/>
                </a:solidFill>
                <a:latin typeface="Verdana"/>
                <a:ea typeface="Verdana"/>
                <a:cs typeface="Verdana"/>
                <a:sym typeface="Verdana"/>
              </a:rPr>
              <a:t>Aktif Olup Ödeme Yapmamışlar: Oyunda hiçbir şey satın almamış ancak oyunlara sıklıkla giriş yapan kullanıcılar</a:t>
            </a:r>
            <a:endParaRPr sz="2000">
              <a:solidFill>
                <a:srgbClr val="F1E8E8"/>
              </a:solidFill>
              <a:latin typeface="Verdana"/>
              <a:ea typeface="Verdana"/>
              <a:cs typeface="Verdana"/>
              <a:sym typeface="Verdana"/>
            </a:endParaRPr>
          </a:p>
          <a:p>
            <a:pPr indent="-177800" lvl="0" marL="208278" marR="0" rtl="0" algn="l">
              <a:lnSpc>
                <a:spcPct val="100000"/>
              </a:lnSpc>
              <a:spcBef>
                <a:spcPts val="375"/>
              </a:spcBef>
              <a:spcAft>
                <a:spcPts val="0"/>
              </a:spcAft>
              <a:buClr>
                <a:srgbClr val="F1E8E8"/>
              </a:buClr>
              <a:buSzPts val="2000"/>
              <a:buFont typeface="Verdana"/>
              <a:buAutoNum type="arabicPeriod"/>
            </a:pPr>
            <a:r>
              <a:rPr lang="en-US" sz="2000">
                <a:solidFill>
                  <a:srgbClr val="F1E8E8"/>
                </a:solidFill>
                <a:latin typeface="Verdana"/>
                <a:ea typeface="Verdana"/>
                <a:cs typeface="Verdana"/>
                <a:sym typeface="Verdana"/>
              </a:rPr>
              <a:t>Ödeme Yapmamış Kullanıcılar: Belirli gün sayısı boyuncu giriş yapmamış ama yine de oyunu oynayan  kullanıcılar</a:t>
            </a:r>
            <a:endParaRPr sz="2000">
              <a:latin typeface="Verdana"/>
              <a:ea typeface="Verdana"/>
              <a:cs typeface="Verdana"/>
              <a:sym typeface="Verdana"/>
            </a:endParaRPr>
          </a:p>
          <a:p>
            <a:pPr indent="-177800" lvl="0" marL="208278" marR="0" rtl="0" algn="l">
              <a:lnSpc>
                <a:spcPct val="100000"/>
              </a:lnSpc>
              <a:spcBef>
                <a:spcPts val="375"/>
              </a:spcBef>
              <a:spcAft>
                <a:spcPts val="0"/>
              </a:spcAft>
              <a:buClr>
                <a:srgbClr val="F1E8E8"/>
              </a:buClr>
              <a:buSzPts val="2000"/>
              <a:buFont typeface="Verdana"/>
              <a:buAutoNum type="arabicPeriod"/>
            </a:pPr>
            <a:r>
              <a:rPr lang="en-US" sz="2000">
                <a:solidFill>
                  <a:srgbClr val="F1E8E8"/>
                </a:solidFill>
                <a:latin typeface="Verdana"/>
                <a:ea typeface="Verdana"/>
                <a:cs typeface="Verdana"/>
                <a:sym typeface="Verdana"/>
              </a:rPr>
              <a:t>Hiç satın alma işlemi gerçekleştirmemiş ve oyunları oynamayı bırakmış veya uygulamayı kaldırmış kullanıcılar.</a:t>
            </a:r>
            <a:endParaRPr sz="2000">
              <a:latin typeface="Verdana"/>
              <a:ea typeface="Verdana"/>
              <a:cs typeface="Verdana"/>
              <a:sym typeface="Verdana"/>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13"/>
          <p:cNvSpPr/>
          <p:nvPr/>
        </p:nvSpPr>
        <p:spPr>
          <a:xfrm>
            <a:off x="751823" y="1160742"/>
            <a:ext cx="1200785" cy="0"/>
          </a:xfrm>
          <a:custGeom>
            <a:rect b="b" l="l" r="r" t="t"/>
            <a:pathLst>
              <a:path extrusionOk="0" h="120000" w="1200785">
                <a:moveTo>
                  <a:pt x="0" y="0"/>
                </a:moveTo>
                <a:lnTo>
                  <a:pt x="1200285" y="0"/>
                </a:lnTo>
              </a:path>
            </a:pathLst>
          </a:custGeom>
          <a:noFill/>
          <a:ln cap="flat" cmpd="sng" w="47600">
            <a:solidFill>
              <a:srgbClr val="582BEC"/>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29" name="Google Shape;129;p13"/>
          <p:cNvSpPr/>
          <p:nvPr/>
        </p:nvSpPr>
        <p:spPr>
          <a:xfrm>
            <a:off x="16928034" y="998444"/>
            <a:ext cx="320040" cy="320040"/>
          </a:xfrm>
          <a:custGeom>
            <a:rect b="b" l="l" r="r" t="t"/>
            <a:pathLst>
              <a:path extrusionOk="0" h="320040" w="320040">
                <a:moveTo>
                  <a:pt x="88816" y="88816"/>
                </a:moveTo>
                <a:lnTo>
                  <a:pt x="231224" y="231224"/>
                </a:lnTo>
              </a:path>
              <a:path extrusionOk="0" h="320040" w="320040">
                <a:moveTo>
                  <a:pt x="231224" y="88816"/>
                </a:moveTo>
                <a:lnTo>
                  <a:pt x="88816" y="231224"/>
                </a:lnTo>
              </a:path>
              <a:path extrusionOk="0" h="320040" w="320040">
                <a:moveTo>
                  <a:pt x="320041" y="160020"/>
                </a:moveTo>
                <a:lnTo>
                  <a:pt x="315244" y="198911"/>
                </a:lnTo>
                <a:lnTo>
                  <a:pt x="301147" y="235454"/>
                </a:lnTo>
                <a:lnTo>
                  <a:pt x="278595" y="267477"/>
                </a:lnTo>
                <a:lnTo>
                  <a:pt x="248923" y="293072"/>
                </a:lnTo>
                <a:lnTo>
                  <a:pt x="213921" y="310691"/>
                </a:lnTo>
                <a:lnTo>
                  <a:pt x="175705" y="319272"/>
                </a:lnTo>
                <a:lnTo>
                  <a:pt x="160020" y="320041"/>
                </a:lnTo>
                <a:lnTo>
                  <a:pt x="152159" y="319849"/>
                </a:lnTo>
                <a:lnTo>
                  <a:pt x="113568" y="313152"/>
                </a:lnTo>
                <a:lnTo>
                  <a:pt x="77761" y="297280"/>
                </a:lnTo>
                <a:lnTo>
                  <a:pt x="46868" y="273172"/>
                </a:lnTo>
                <a:lnTo>
                  <a:pt x="22760" y="242279"/>
                </a:lnTo>
                <a:lnTo>
                  <a:pt x="6888" y="206472"/>
                </a:lnTo>
                <a:lnTo>
                  <a:pt x="192" y="167881"/>
                </a:lnTo>
                <a:lnTo>
                  <a:pt x="0" y="160020"/>
                </a:lnTo>
                <a:lnTo>
                  <a:pt x="192" y="152159"/>
                </a:lnTo>
                <a:lnTo>
                  <a:pt x="6888" y="113568"/>
                </a:lnTo>
                <a:lnTo>
                  <a:pt x="22760" y="77761"/>
                </a:lnTo>
                <a:lnTo>
                  <a:pt x="46868" y="46868"/>
                </a:lnTo>
                <a:lnTo>
                  <a:pt x="77761" y="22760"/>
                </a:lnTo>
                <a:lnTo>
                  <a:pt x="113568" y="6888"/>
                </a:lnTo>
                <a:lnTo>
                  <a:pt x="152159" y="192"/>
                </a:lnTo>
                <a:lnTo>
                  <a:pt x="160020" y="0"/>
                </a:lnTo>
                <a:lnTo>
                  <a:pt x="167881" y="192"/>
                </a:lnTo>
                <a:lnTo>
                  <a:pt x="206472" y="6888"/>
                </a:lnTo>
                <a:lnTo>
                  <a:pt x="242279" y="22760"/>
                </a:lnTo>
                <a:lnTo>
                  <a:pt x="273172" y="46868"/>
                </a:lnTo>
                <a:lnTo>
                  <a:pt x="297280" y="77761"/>
                </a:lnTo>
                <a:lnTo>
                  <a:pt x="313152" y="113568"/>
                </a:lnTo>
                <a:lnTo>
                  <a:pt x="319849" y="152159"/>
                </a:lnTo>
                <a:lnTo>
                  <a:pt x="320041" y="160020"/>
                </a:lnTo>
                <a:close/>
              </a:path>
            </a:pathLst>
          </a:custGeom>
          <a:noFill/>
          <a:ln cap="flat" cmpd="sng" w="133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grpSp>
        <p:nvGrpSpPr>
          <p:cNvPr id="130" name="Google Shape;130;p13"/>
          <p:cNvGrpSpPr/>
          <p:nvPr/>
        </p:nvGrpSpPr>
        <p:grpSpPr>
          <a:xfrm>
            <a:off x="15487873" y="9239789"/>
            <a:ext cx="485775" cy="485775"/>
            <a:chOff x="15487873" y="9239789"/>
            <a:chExt cx="485775" cy="485775"/>
          </a:xfrm>
        </p:grpSpPr>
        <p:sp>
          <p:nvSpPr>
            <p:cNvPr id="131" name="Google Shape;131;p13"/>
            <p:cNvSpPr/>
            <p:nvPr/>
          </p:nvSpPr>
          <p:spPr>
            <a:xfrm>
              <a:off x="15487873" y="9239789"/>
              <a:ext cx="485775" cy="485775"/>
            </a:xfrm>
            <a:custGeom>
              <a:rect b="b" l="l" r="r" t="t"/>
              <a:pathLst>
                <a:path extrusionOk="0" h="485775" w="485775">
                  <a:moveTo>
                    <a:pt x="242887" y="485774"/>
                  </a:moveTo>
                  <a:lnTo>
                    <a:pt x="193937" y="480840"/>
                  </a:lnTo>
                  <a:lnTo>
                    <a:pt x="148344" y="466687"/>
                  </a:lnTo>
                  <a:lnTo>
                    <a:pt x="107086" y="444293"/>
                  </a:lnTo>
                  <a:lnTo>
                    <a:pt x="71140" y="414634"/>
                  </a:lnTo>
                  <a:lnTo>
                    <a:pt x="41481" y="378688"/>
                  </a:lnTo>
                  <a:lnTo>
                    <a:pt x="19087" y="337430"/>
                  </a:lnTo>
                  <a:lnTo>
                    <a:pt x="4934" y="291837"/>
                  </a:lnTo>
                  <a:lnTo>
                    <a:pt x="0" y="242887"/>
                  </a:lnTo>
                  <a:lnTo>
                    <a:pt x="4934" y="193937"/>
                  </a:lnTo>
                  <a:lnTo>
                    <a:pt x="19087" y="148344"/>
                  </a:lnTo>
                  <a:lnTo>
                    <a:pt x="41481" y="107086"/>
                  </a:lnTo>
                  <a:lnTo>
                    <a:pt x="71140" y="71140"/>
                  </a:lnTo>
                  <a:lnTo>
                    <a:pt x="107086" y="41481"/>
                  </a:lnTo>
                  <a:lnTo>
                    <a:pt x="148344" y="19087"/>
                  </a:lnTo>
                  <a:lnTo>
                    <a:pt x="193937" y="4934"/>
                  </a:lnTo>
                  <a:lnTo>
                    <a:pt x="242887" y="0"/>
                  </a:lnTo>
                  <a:lnTo>
                    <a:pt x="291837" y="4934"/>
                  </a:lnTo>
                  <a:lnTo>
                    <a:pt x="337430" y="19087"/>
                  </a:lnTo>
                  <a:lnTo>
                    <a:pt x="378688" y="41481"/>
                  </a:lnTo>
                  <a:lnTo>
                    <a:pt x="414634" y="71140"/>
                  </a:lnTo>
                  <a:lnTo>
                    <a:pt x="444293" y="107086"/>
                  </a:lnTo>
                  <a:lnTo>
                    <a:pt x="466687" y="148344"/>
                  </a:lnTo>
                  <a:lnTo>
                    <a:pt x="480840" y="193937"/>
                  </a:lnTo>
                  <a:lnTo>
                    <a:pt x="485774" y="242887"/>
                  </a:lnTo>
                  <a:lnTo>
                    <a:pt x="480840" y="291837"/>
                  </a:lnTo>
                  <a:lnTo>
                    <a:pt x="466687" y="337430"/>
                  </a:lnTo>
                  <a:lnTo>
                    <a:pt x="444293" y="378688"/>
                  </a:lnTo>
                  <a:lnTo>
                    <a:pt x="414634" y="414634"/>
                  </a:lnTo>
                  <a:lnTo>
                    <a:pt x="378688" y="444293"/>
                  </a:lnTo>
                  <a:lnTo>
                    <a:pt x="337430" y="466687"/>
                  </a:lnTo>
                  <a:lnTo>
                    <a:pt x="291837" y="480840"/>
                  </a:lnTo>
                  <a:lnTo>
                    <a:pt x="242887" y="485774"/>
                  </a:lnTo>
                  <a:close/>
                </a:path>
              </a:pathLst>
            </a:custGeom>
            <a:solidFill>
              <a:srgbClr val="1B1B1B"/>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pic>
          <p:nvPicPr>
            <p:cNvPr id="132" name="Google Shape;132;p13"/>
            <p:cNvPicPr preferRelativeResize="0"/>
            <p:nvPr/>
          </p:nvPicPr>
          <p:blipFill rotWithShape="1">
            <a:blip r:embed="rId3">
              <a:alphaModFix/>
            </a:blip>
            <a:srcRect b="0" l="0" r="0" t="0"/>
            <a:stretch/>
          </p:blipFill>
          <p:spPr>
            <a:xfrm>
              <a:off x="15619550" y="9387822"/>
              <a:ext cx="219057" cy="180974"/>
            </a:xfrm>
            <a:prstGeom prst="rect">
              <a:avLst/>
            </a:prstGeom>
            <a:noFill/>
            <a:ln>
              <a:noFill/>
            </a:ln>
          </p:spPr>
        </p:pic>
      </p:grpSp>
      <p:grpSp>
        <p:nvGrpSpPr>
          <p:cNvPr id="133" name="Google Shape;133;p13"/>
          <p:cNvGrpSpPr/>
          <p:nvPr/>
        </p:nvGrpSpPr>
        <p:grpSpPr>
          <a:xfrm>
            <a:off x="16132816" y="9239789"/>
            <a:ext cx="485775" cy="485775"/>
            <a:chOff x="16132816" y="9239789"/>
            <a:chExt cx="485775" cy="485775"/>
          </a:xfrm>
        </p:grpSpPr>
        <p:sp>
          <p:nvSpPr>
            <p:cNvPr id="134" name="Google Shape;134;p13"/>
            <p:cNvSpPr/>
            <p:nvPr/>
          </p:nvSpPr>
          <p:spPr>
            <a:xfrm>
              <a:off x="16132816" y="9239789"/>
              <a:ext cx="485775" cy="485775"/>
            </a:xfrm>
            <a:custGeom>
              <a:rect b="b" l="l" r="r" t="t"/>
              <a:pathLst>
                <a:path extrusionOk="0" h="485775" w="485775">
                  <a:moveTo>
                    <a:pt x="242887" y="485774"/>
                  </a:moveTo>
                  <a:lnTo>
                    <a:pt x="193937" y="480840"/>
                  </a:lnTo>
                  <a:lnTo>
                    <a:pt x="148344" y="466687"/>
                  </a:lnTo>
                  <a:lnTo>
                    <a:pt x="107086" y="444293"/>
                  </a:lnTo>
                  <a:lnTo>
                    <a:pt x="71140" y="414634"/>
                  </a:lnTo>
                  <a:lnTo>
                    <a:pt x="41481" y="378688"/>
                  </a:lnTo>
                  <a:lnTo>
                    <a:pt x="19087" y="337430"/>
                  </a:lnTo>
                  <a:lnTo>
                    <a:pt x="4934" y="291837"/>
                  </a:lnTo>
                  <a:lnTo>
                    <a:pt x="0" y="242887"/>
                  </a:lnTo>
                  <a:lnTo>
                    <a:pt x="4934" y="193937"/>
                  </a:lnTo>
                  <a:lnTo>
                    <a:pt x="19087" y="148344"/>
                  </a:lnTo>
                  <a:lnTo>
                    <a:pt x="41481" y="107086"/>
                  </a:lnTo>
                  <a:lnTo>
                    <a:pt x="71140" y="71140"/>
                  </a:lnTo>
                  <a:lnTo>
                    <a:pt x="107086" y="41481"/>
                  </a:lnTo>
                  <a:lnTo>
                    <a:pt x="148344" y="19087"/>
                  </a:lnTo>
                  <a:lnTo>
                    <a:pt x="193937" y="4934"/>
                  </a:lnTo>
                  <a:lnTo>
                    <a:pt x="242887" y="0"/>
                  </a:lnTo>
                  <a:lnTo>
                    <a:pt x="291837" y="4934"/>
                  </a:lnTo>
                  <a:lnTo>
                    <a:pt x="337430" y="19087"/>
                  </a:lnTo>
                  <a:lnTo>
                    <a:pt x="378688" y="41481"/>
                  </a:lnTo>
                  <a:lnTo>
                    <a:pt x="414634" y="71140"/>
                  </a:lnTo>
                  <a:lnTo>
                    <a:pt x="444293" y="107086"/>
                  </a:lnTo>
                  <a:lnTo>
                    <a:pt x="466687" y="148344"/>
                  </a:lnTo>
                  <a:lnTo>
                    <a:pt x="480840" y="193937"/>
                  </a:lnTo>
                  <a:lnTo>
                    <a:pt x="485774" y="242887"/>
                  </a:lnTo>
                  <a:lnTo>
                    <a:pt x="480840" y="291837"/>
                  </a:lnTo>
                  <a:lnTo>
                    <a:pt x="466687" y="337430"/>
                  </a:lnTo>
                  <a:lnTo>
                    <a:pt x="444293" y="378688"/>
                  </a:lnTo>
                  <a:lnTo>
                    <a:pt x="414634" y="414634"/>
                  </a:lnTo>
                  <a:lnTo>
                    <a:pt x="378688" y="444293"/>
                  </a:lnTo>
                  <a:lnTo>
                    <a:pt x="337430" y="466687"/>
                  </a:lnTo>
                  <a:lnTo>
                    <a:pt x="291837" y="480840"/>
                  </a:lnTo>
                  <a:lnTo>
                    <a:pt x="242887" y="485774"/>
                  </a:lnTo>
                  <a:close/>
                </a:path>
              </a:pathLst>
            </a:custGeom>
            <a:solidFill>
              <a:srgbClr val="1B1B1B"/>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pic>
          <p:nvPicPr>
            <p:cNvPr id="135" name="Google Shape;135;p13"/>
            <p:cNvPicPr preferRelativeResize="0"/>
            <p:nvPr/>
          </p:nvPicPr>
          <p:blipFill rotWithShape="1">
            <a:blip r:embed="rId4">
              <a:alphaModFix/>
            </a:blip>
            <a:srcRect b="0" l="0" r="0" t="0"/>
            <a:stretch/>
          </p:blipFill>
          <p:spPr>
            <a:xfrm>
              <a:off x="16279814" y="9388355"/>
              <a:ext cx="190257" cy="189434"/>
            </a:xfrm>
            <a:prstGeom prst="rect">
              <a:avLst/>
            </a:prstGeom>
            <a:noFill/>
            <a:ln>
              <a:noFill/>
            </a:ln>
          </p:spPr>
        </p:pic>
      </p:grpSp>
      <p:grpSp>
        <p:nvGrpSpPr>
          <p:cNvPr id="136" name="Google Shape;136;p13"/>
          <p:cNvGrpSpPr/>
          <p:nvPr/>
        </p:nvGrpSpPr>
        <p:grpSpPr>
          <a:xfrm>
            <a:off x="16777761" y="9239789"/>
            <a:ext cx="485775" cy="485775"/>
            <a:chOff x="16777761" y="9239789"/>
            <a:chExt cx="485775" cy="485775"/>
          </a:xfrm>
        </p:grpSpPr>
        <p:sp>
          <p:nvSpPr>
            <p:cNvPr id="137" name="Google Shape;137;p13"/>
            <p:cNvSpPr/>
            <p:nvPr/>
          </p:nvSpPr>
          <p:spPr>
            <a:xfrm>
              <a:off x="16777761" y="9239789"/>
              <a:ext cx="485775" cy="485775"/>
            </a:xfrm>
            <a:custGeom>
              <a:rect b="b" l="l" r="r" t="t"/>
              <a:pathLst>
                <a:path extrusionOk="0" h="485775" w="485775">
                  <a:moveTo>
                    <a:pt x="242887" y="485774"/>
                  </a:moveTo>
                  <a:lnTo>
                    <a:pt x="193937" y="480840"/>
                  </a:lnTo>
                  <a:lnTo>
                    <a:pt x="148344" y="466687"/>
                  </a:lnTo>
                  <a:lnTo>
                    <a:pt x="107086" y="444293"/>
                  </a:lnTo>
                  <a:lnTo>
                    <a:pt x="71140" y="414634"/>
                  </a:lnTo>
                  <a:lnTo>
                    <a:pt x="41481" y="378688"/>
                  </a:lnTo>
                  <a:lnTo>
                    <a:pt x="19087" y="337430"/>
                  </a:lnTo>
                  <a:lnTo>
                    <a:pt x="4934" y="291837"/>
                  </a:lnTo>
                  <a:lnTo>
                    <a:pt x="0" y="242887"/>
                  </a:lnTo>
                  <a:lnTo>
                    <a:pt x="4934" y="193937"/>
                  </a:lnTo>
                  <a:lnTo>
                    <a:pt x="19087" y="148344"/>
                  </a:lnTo>
                  <a:lnTo>
                    <a:pt x="41481" y="107086"/>
                  </a:lnTo>
                  <a:lnTo>
                    <a:pt x="71140" y="71140"/>
                  </a:lnTo>
                  <a:lnTo>
                    <a:pt x="107086" y="41481"/>
                  </a:lnTo>
                  <a:lnTo>
                    <a:pt x="148344" y="19087"/>
                  </a:lnTo>
                  <a:lnTo>
                    <a:pt x="193937" y="4934"/>
                  </a:lnTo>
                  <a:lnTo>
                    <a:pt x="242887" y="0"/>
                  </a:lnTo>
                  <a:lnTo>
                    <a:pt x="291837" y="4934"/>
                  </a:lnTo>
                  <a:lnTo>
                    <a:pt x="337430" y="19087"/>
                  </a:lnTo>
                  <a:lnTo>
                    <a:pt x="378688" y="41481"/>
                  </a:lnTo>
                  <a:lnTo>
                    <a:pt x="414634" y="71140"/>
                  </a:lnTo>
                  <a:lnTo>
                    <a:pt x="444293" y="107086"/>
                  </a:lnTo>
                  <a:lnTo>
                    <a:pt x="466687" y="148344"/>
                  </a:lnTo>
                  <a:lnTo>
                    <a:pt x="480840" y="193937"/>
                  </a:lnTo>
                  <a:lnTo>
                    <a:pt x="485774" y="242887"/>
                  </a:lnTo>
                  <a:lnTo>
                    <a:pt x="480840" y="291837"/>
                  </a:lnTo>
                  <a:lnTo>
                    <a:pt x="466687" y="337430"/>
                  </a:lnTo>
                  <a:lnTo>
                    <a:pt x="444293" y="378688"/>
                  </a:lnTo>
                  <a:lnTo>
                    <a:pt x="414634" y="414634"/>
                  </a:lnTo>
                  <a:lnTo>
                    <a:pt x="378688" y="444293"/>
                  </a:lnTo>
                  <a:lnTo>
                    <a:pt x="337430" y="466687"/>
                  </a:lnTo>
                  <a:lnTo>
                    <a:pt x="291837" y="480840"/>
                  </a:lnTo>
                  <a:lnTo>
                    <a:pt x="242887" y="485774"/>
                  </a:lnTo>
                  <a:close/>
                </a:path>
              </a:pathLst>
            </a:custGeom>
            <a:solidFill>
              <a:srgbClr val="1B1B1B"/>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pic>
          <p:nvPicPr>
            <p:cNvPr id="138" name="Google Shape;138;p13"/>
            <p:cNvPicPr preferRelativeResize="0"/>
            <p:nvPr/>
          </p:nvPicPr>
          <p:blipFill rotWithShape="1">
            <a:blip r:embed="rId5">
              <a:alphaModFix/>
            </a:blip>
            <a:srcRect b="0" l="0" r="0" t="0"/>
            <a:stretch/>
          </p:blipFill>
          <p:spPr>
            <a:xfrm>
              <a:off x="16931778" y="9384637"/>
              <a:ext cx="171449" cy="189656"/>
            </a:xfrm>
            <a:prstGeom prst="rect">
              <a:avLst/>
            </a:prstGeom>
            <a:noFill/>
            <a:ln>
              <a:noFill/>
            </a:ln>
          </p:spPr>
        </p:pic>
      </p:grpSp>
      <p:pic>
        <p:nvPicPr>
          <p:cNvPr id="139" name="Google Shape;139;p13"/>
          <p:cNvPicPr preferRelativeResize="0"/>
          <p:nvPr/>
        </p:nvPicPr>
        <p:blipFill rotWithShape="1">
          <a:blip r:embed="rId6">
            <a:alphaModFix/>
          </a:blip>
          <a:srcRect b="0" l="0" r="0" t="0"/>
          <a:stretch/>
        </p:blipFill>
        <p:spPr>
          <a:xfrm>
            <a:off x="751823" y="2297527"/>
            <a:ext cx="7168757" cy="4400549"/>
          </a:xfrm>
          <a:prstGeom prst="rect">
            <a:avLst/>
          </a:prstGeom>
          <a:noFill/>
          <a:ln>
            <a:noFill/>
          </a:ln>
        </p:spPr>
      </p:pic>
      <p:sp>
        <p:nvSpPr>
          <p:cNvPr id="140" name="Google Shape;140;p13"/>
          <p:cNvSpPr txBox="1"/>
          <p:nvPr/>
        </p:nvSpPr>
        <p:spPr>
          <a:xfrm>
            <a:off x="9727600" y="3203850"/>
            <a:ext cx="6891000" cy="3879300"/>
          </a:xfrm>
          <a:prstGeom prst="rect">
            <a:avLst/>
          </a:prstGeom>
          <a:noFill/>
          <a:ln>
            <a:noFill/>
          </a:ln>
        </p:spPr>
        <p:txBody>
          <a:bodyPr anchorCtr="0" anchor="t" bIns="0" lIns="0" spcFirstLastPara="1" rIns="0" wrap="square" tIns="12700">
            <a:spAutoFit/>
          </a:bodyPr>
          <a:lstStyle/>
          <a:p>
            <a:pPr indent="0" lvl="0" marL="12700" marR="5080" rtl="0" algn="l">
              <a:lnSpc>
                <a:spcPct val="115599"/>
              </a:lnSpc>
              <a:spcBef>
                <a:spcPts val="0"/>
              </a:spcBef>
              <a:spcAft>
                <a:spcPts val="0"/>
              </a:spcAft>
              <a:buNone/>
            </a:pPr>
            <a:r>
              <a:rPr lang="en-US" sz="2000">
                <a:solidFill>
                  <a:srgbClr val="F1E8E8"/>
                </a:solidFill>
                <a:latin typeface="Verdana"/>
                <a:ea typeface="Verdana"/>
                <a:cs typeface="Verdana"/>
                <a:sym typeface="Verdana"/>
              </a:rPr>
              <a:t>2021 yılında, oyun sektörünün %52'si, yani 93  milyar dolarlık kısmı mobil pazara aittir.</a:t>
            </a:r>
            <a:endParaRPr sz="2000">
              <a:latin typeface="Verdana"/>
              <a:ea typeface="Verdana"/>
              <a:cs typeface="Verdana"/>
              <a:sym typeface="Verdana"/>
            </a:endParaRPr>
          </a:p>
          <a:p>
            <a:pPr indent="0" lvl="0" marL="12700" marR="252729" rtl="0" algn="l">
              <a:lnSpc>
                <a:spcPct val="115599"/>
              </a:lnSpc>
              <a:spcBef>
                <a:spcPts val="0"/>
              </a:spcBef>
              <a:spcAft>
                <a:spcPts val="0"/>
              </a:spcAft>
              <a:buNone/>
            </a:pPr>
            <a:r>
              <a:rPr lang="en-US" sz="2000">
                <a:solidFill>
                  <a:srgbClr val="F1E8E8"/>
                </a:solidFill>
                <a:latin typeface="Verdana"/>
                <a:ea typeface="Verdana"/>
                <a:cs typeface="Verdana"/>
                <a:sym typeface="Verdana"/>
              </a:rPr>
              <a:t>Rekabet, mobil sektörde küresel pazardaki  diğer yayıncılar</a:t>
            </a:r>
            <a:endParaRPr sz="2000">
              <a:latin typeface="Verdana"/>
              <a:ea typeface="Verdana"/>
              <a:cs typeface="Verdana"/>
              <a:sym typeface="Verdana"/>
            </a:endParaRPr>
          </a:p>
          <a:p>
            <a:pPr indent="0" lvl="0" marL="12700" marR="1386205" rtl="0" algn="l">
              <a:lnSpc>
                <a:spcPct val="115599"/>
              </a:lnSpc>
              <a:spcBef>
                <a:spcPts val="0"/>
              </a:spcBef>
              <a:spcAft>
                <a:spcPts val="0"/>
              </a:spcAft>
              <a:buNone/>
            </a:pPr>
            <a:r>
              <a:rPr lang="en-US" sz="2000">
                <a:solidFill>
                  <a:srgbClr val="F1E8E8"/>
                </a:solidFill>
                <a:latin typeface="Verdana"/>
                <a:ea typeface="Verdana"/>
                <a:cs typeface="Verdana"/>
                <a:sym typeface="Verdana"/>
              </a:rPr>
              <a:t>Mobil Sektördeki Öncül Yayıncılar  Tencent- China</a:t>
            </a:r>
            <a:endParaRPr sz="2000">
              <a:latin typeface="Verdana"/>
              <a:ea typeface="Verdana"/>
              <a:cs typeface="Verdana"/>
              <a:sym typeface="Verdana"/>
            </a:endParaRPr>
          </a:p>
          <a:p>
            <a:pPr indent="0" lvl="0" marL="12700" marR="3694429" rtl="0" algn="l">
              <a:lnSpc>
                <a:spcPct val="115599"/>
              </a:lnSpc>
              <a:spcBef>
                <a:spcPts val="0"/>
              </a:spcBef>
              <a:spcAft>
                <a:spcPts val="0"/>
              </a:spcAft>
              <a:buNone/>
            </a:pPr>
            <a:r>
              <a:rPr lang="en-US" sz="2000">
                <a:solidFill>
                  <a:srgbClr val="F1E8E8"/>
                </a:solidFill>
                <a:latin typeface="Verdana"/>
                <a:ea typeface="Verdana"/>
                <a:cs typeface="Verdana"/>
                <a:sym typeface="Verdana"/>
              </a:rPr>
              <a:t>Playrix- Irlanda  Zyna - Amerika</a:t>
            </a:r>
            <a:endParaRPr sz="2000">
              <a:latin typeface="Verdana"/>
              <a:ea typeface="Verdana"/>
              <a:cs typeface="Verdana"/>
              <a:sym typeface="Verdana"/>
            </a:endParaRPr>
          </a:p>
          <a:p>
            <a:pPr indent="0" lvl="0" marL="12700" marR="2551430" rtl="0" algn="l">
              <a:lnSpc>
                <a:spcPct val="115599"/>
              </a:lnSpc>
              <a:spcBef>
                <a:spcPts val="0"/>
              </a:spcBef>
              <a:spcAft>
                <a:spcPts val="0"/>
              </a:spcAft>
              <a:buNone/>
            </a:pPr>
            <a:r>
              <a:rPr lang="en-US" sz="2000">
                <a:solidFill>
                  <a:srgbClr val="F1E8E8"/>
                </a:solidFill>
                <a:latin typeface="Verdana"/>
                <a:ea typeface="Verdana"/>
                <a:cs typeface="Verdana"/>
                <a:sym typeface="Verdana"/>
              </a:rPr>
              <a:t>Supercell - Finlandiya  Netmarble - Güney Kore  Aristocrat - Avustralya  Moon Active - İsrail</a:t>
            </a:r>
            <a:endParaRPr sz="2000">
              <a:latin typeface="Verdana"/>
              <a:ea typeface="Verdana"/>
              <a:cs typeface="Verdana"/>
              <a:sym typeface="Verdana"/>
            </a:endParaRPr>
          </a:p>
        </p:txBody>
      </p:sp>
      <p:sp>
        <p:nvSpPr>
          <p:cNvPr id="141" name="Google Shape;141;p13"/>
          <p:cNvSpPr txBox="1"/>
          <p:nvPr>
            <p:ph type="title"/>
          </p:nvPr>
        </p:nvSpPr>
        <p:spPr>
          <a:xfrm>
            <a:off x="10036926" y="849975"/>
            <a:ext cx="7857900" cy="7671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sz="4900"/>
              <a:t>Rekabet Unsurları</a:t>
            </a:r>
            <a:endParaRPr sz="49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grpSp>
        <p:nvGrpSpPr>
          <p:cNvPr id="146" name="Google Shape;146;p14"/>
          <p:cNvGrpSpPr/>
          <p:nvPr/>
        </p:nvGrpSpPr>
        <p:grpSpPr>
          <a:xfrm>
            <a:off x="216948" y="229495"/>
            <a:ext cx="7372350" cy="9829800"/>
            <a:chOff x="216948" y="229495"/>
            <a:chExt cx="7372350" cy="9829800"/>
          </a:xfrm>
        </p:grpSpPr>
        <p:sp>
          <p:nvSpPr>
            <p:cNvPr id="147" name="Google Shape;147;p14"/>
            <p:cNvSpPr/>
            <p:nvPr/>
          </p:nvSpPr>
          <p:spPr>
            <a:xfrm>
              <a:off x="216948" y="229495"/>
              <a:ext cx="7372350" cy="9829800"/>
            </a:xfrm>
            <a:custGeom>
              <a:rect b="b" l="l" r="r" t="t"/>
              <a:pathLst>
                <a:path extrusionOk="0" h="9829800" w="7372350">
                  <a:moveTo>
                    <a:pt x="6612964" y="9829779"/>
                  </a:moveTo>
                  <a:lnTo>
                    <a:pt x="759385" y="9829779"/>
                  </a:lnTo>
                  <a:lnTo>
                    <a:pt x="711462" y="9828279"/>
                  </a:lnTo>
                  <a:lnTo>
                    <a:pt x="664318" y="9823841"/>
                  </a:lnTo>
                  <a:lnTo>
                    <a:pt x="618041" y="9816554"/>
                  </a:lnTo>
                  <a:lnTo>
                    <a:pt x="572721" y="9806507"/>
                  </a:lnTo>
                  <a:lnTo>
                    <a:pt x="528450" y="9793792"/>
                  </a:lnTo>
                  <a:lnTo>
                    <a:pt x="485315" y="9778498"/>
                  </a:lnTo>
                  <a:lnTo>
                    <a:pt x="443408" y="9760715"/>
                  </a:lnTo>
                  <a:lnTo>
                    <a:pt x="402819" y="9740533"/>
                  </a:lnTo>
                  <a:lnTo>
                    <a:pt x="363636" y="9718043"/>
                  </a:lnTo>
                  <a:lnTo>
                    <a:pt x="325951" y="9693334"/>
                  </a:lnTo>
                  <a:lnTo>
                    <a:pt x="289853" y="9666496"/>
                  </a:lnTo>
                  <a:lnTo>
                    <a:pt x="255432" y="9637619"/>
                  </a:lnTo>
                  <a:lnTo>
                    <a:pt x="222778" y="9606793"/>
                  </a:lnTo>
                  <a:lnTo>
                    <a:pt x="191981" y="9574109"/>
                  </a:lnTo>
                  <a:lnTo>
                    <a:pt x="163131" y="9539656"/>
                  </a:lnTo>
                  <a:lnTo>
                    <a:pt x="136318" y="9503524"/>
                  </a:lnTo>
                  <a:lnTo>
                    <a:pt x="111632" y="9465804"/>
                  </a:lnTo>
                  <a:lnTo>
                    <a:pt x="89162" y="9426586"/>
                  </a:lnTo>
                  <a:lnTo>
                    <a:pt x="68999" y="9385958"/>
                  </a:lnTo>
                  <a:lnTo>
                    <a:pt x="51233" y="9344012"/>
                  </a:lnTo>
                  <a:lnTo>
                    <a:pt x="35953" y="9300838"/>
                  </a:lnTo>
                  <a:lnTo>
                    <a:pt x="23250" y="9256525"/>
                  </a:lnTo>
                  <a:lnTo>
                    <a:pt x="13213" y="9211163"/>
                  </a:lnTo>
                  <a:lnTo>
                    <a:pt x="5932" y="9164843"/>
                  </a:lnTo>
                  <a:lnTo>
                    <a:pt x="1498" y="9117655"/>
                  </a:lnTo>
                  <a:lnTo>
                    <a:pt x="0" y="9069688"/>
                  </a:lnTo>
                  <a:lnTo>
                    <a:pt x="0" y="760090"/>
                  </a:lnTo>
                  <a:lnTo>
                    <a:pt x="1498" y="712123"/>
                  </a:lnTo>
                  <a:lnTo>
                    <a:pt x="5932" y="664935"/>
                  </a:lnTo>
                  <a:lnTo>
                    <a:pt x="13213" y="618615"/>
                  </a:lnTo>
                  <a:lnTo>
                    <a:pt x="23250" y="573253"/>
                  </a:lnTo>
                  <a:lnTo>
                    <a:pt x="35953" y="528941"/>
                  </a:lnTo>
                  <a:lnTo>
                    <a:pt x="51233" y="485766"/>
                  </a:lnTo>
                  <a:lnTo>
                    <a:pt x="68999" y="443820"/>
                  </a:lnTo>
                  <a:lnTo>
                    <a:pt x="89162" y="403193"/>
                  </a:lnTo>
                  <a:lnTo>
                    <a:pt x="111632" y="363974"/>
                  </a:lnTo>
                  <a:lnTo>
                    <a:pt x="136318" y="326254"/>
                  </a:lnTo>
                  <a:lnTo>
                    <a:pt x="163131" y="290122"/>
                  </a:lnTo>
                  <a:lnTo>
                    <a:pt x="191981" y="255669"/>
                  </a:lnTo>
                  <a:lnTo>
                    <a:pt x="222778" y="222985"/>
                  </a:lnTo>
                  <a:lnTo>
                    <a:pt x="255432" y="192160"/>
                  </a:lnTo>
                  <a:lnTo>
                    <a:pt x="289853" y="163283"/>
                  </a:lnTo>
                  <a:lnTo>
                    <a:pt x="325951" y="136445"/>
                  </a:lnTo>
                  <a:lnTo>
                    <a:pt x="363636" y="111736"/>
                  </a:lnTo>
                  <a:lnTo>
                    <a:pt x="402819" y="89245"/>
                  </a:lnTo>
                  <a:lnTo>
                    <a:pt x="443408" y="69063"/>
                  </a:lnTo>
                  <a:lnTo>
                    <a:pt x="485315" y="51280"/>
                  </a:lnTo>
                  <a:lnTo>
                    <a:pt x="528450" y="35986"/>
                  </a:lnTo>
                  <a:lnTo>
                    <a:pt x="572721" y="23271"/>
                  </a:lnTo>
                  <a:lnTo>
                    <a:pt x="618041" y="13225"/>
                  </a:lnTo>
                  <a:lnTo>
                    <a:pt x="664318" y="5937"/>
                  </a:lnTo>
                  <a:lnTo>
                    <a:pt x="711462" y="1499"/>
                  </a:lnTo>
                  <a:lnTo>
                    <a:pt x="759385" y="0"/>
                  </a:lnTo>
                  <a:lnTo>
                    <a:pt x="6612964" y="0"/>
                  </a:lnTo>
                  <a:lnTo>
                    <a:pt x="6660886" y="1499"/>
                  </a:lnTo>
                  <a:lnTo>
                    <a:pt x="6708031" y="5937"/>
                  </a:lnTo>
                  <a:lnTo>
                    <a:pt x="6754308" y="13225"/>
                  </a:lnTo>
                  <a:lnTo>
                    <a:pt x="6799627" y="23271"/>
                  </a:lnTo>
                  <a:lnTo>
                    <a:pt x="6843899" y="35986"/>
                  </a:lnTo>
                  <a:lnTo>
                    <a:pt x="6887033" y="51280"/>
                  </a:lnTo>
                  <a:lnTo>
                    <a:pt x="6928940" y="69063"/>
                  </a:lnTo>
                  <a:lnTo>
                    <a:pt x="6969530" y="89245"/>
                  </a:lnTo>
                  <a:lnTo>
                    <a:pt x="7008712" y="111736"/>
                  </a:lnTo>
                  <a:lnTo>
                    <a:pt x="7046398" y="136445"/>
                  </a:lnTo>
                  <a:lnTo>
                    <a:pt x="7082496" y="163283"/>
                  </a:lnTo>
                  <a:lnTo>
                    <a:pt x="7116916" y="192160"/>
                  </a:lnTo>
                  <a:lnTo>
                    <a:pt x="7149570" y="222985"/>
                  </a:lnTo>
                  <a:lnTo>
                    <a:pt x="7180367" y="255669"/>
                  </a:lnTo>
                  <a:lnTo>
                    <a:pt x="7209217" y="290122"/>
                  </a:lnTo>
                  <a:lnTo>
                    <a:pt x="7236031" y="326254"/>
                  </a:lnTo>
                  <a:lnTo>
                    <a:pt x="7260717" y="363974"/>
                  </a:lnTo>
                  <a:lnTo>
                    <a:pt x="7283187" y="403193"/>
                  </a:lnTo>
                  <a:lnTo>
                    <a:pt x="7303350" y="443820"/>
                  </a:lnTo>
                  <a:lnTo>
                    <a:pt x="7321116" y="485766"/>
                  </a:lnTo>
                  <a:lnTo>
                    <a:pt x="7336396" y="528941"/>
                  </a:lnTo>
                  <a:lnTo>
                    <a:pt x="7349099" y="573253"/>
                  </a:lnTo>
                  <a:lnTo>
                    <a:pt x="7359136" y="618615"/>
                  </a:lnTo>
                  <a:lnTo>
                    <a:pt x="7366417" y="664935"/>
                  </a:lnTo>
                  <a:lnTo>
                    <a:pt x="7370851" y="712123"/>
                  </a:lnTo>
                  <a:lnTo>
                    <a:pt x="7372349" y="760090"/>
                  </a:lnTo>
                  <a:lnTo>
                    <a:pt x="7372349" y="9069688"/>
                  </a:lnTo>
                  <a:lnTo>
                    <a:pt x="7370851" y="9117655"/>
                  </a:lnTo>
                  <a:lnTo>
                    <a:pt x="7366417" y="9164843"/>
                  </a:lnTo>
                  <a:lnTo>
                    <a:pt x="7359136" y="9211163"/>
                  </a:lnTo>
                  <a:lnTo>
                    <a:pt x="7349099" y="9256525"/>
                  </a:lnTo>
                  <a:lnTo>
                    <a:pt x="7336396" y="9300838"/>
                  </a:lnTo>
                  <a:lnTo>
                    <a:pt x="7321116" y="9344012"/>
                  </a:lnTo>
                  <a:lnTo>
                    <a:pt x="7303350" y="9385958"/>
                  </a:lnTo>
                  <a:lnTo>
                    <a:pt x="7283187" y="9426586"/>
                  </a:lnTo>
                  <a:lnTo>
                    <a:pt x="7260717" y="9465804"/>
                  </a:lnTo>
                  <a:lnTo>
                    <a:pt x="7236031" y="9503524"/>
                  </a:lnTo>
                  <a:lnTo>
                    <a:pt x="7209217" y="9539656"/>
                  </a:lnTo>
                  <a:lnTo>
                    <a:pt x="7180367" y="9574109"/>
                  </a:lnTo>
                  <a:lnTo>
                    <a:pt x="7149570" y="9606793"/>
                  </a:lnTo>
                  <a:lnTo>
                    <a:pt x="7116916" y="9637619"/>
                  </a:lnTo>
                  <a:lnTo>
                    <a:pt x="7082496" y="9666496"/>
                  </a:lnTo>
                  <a:lnTo>
                    <a:pt x="7046398" y="9693334"/>
                  </a:lnTo>
                  <a:lnTo>
                    <a:pt x="7008712" y="9718043"/>
                  </a:lnTo>
                  <a:lnTo>
                    <a:pt x="6969530" y="9740533"/>
                  </a:lnTo>
                  <a:lnTo>
                    <a:pt x="6928940" y="9760715"/>
                  </a:lnTo>
                  <a:lnTo>
                    <a:pt x="6887033" y="9778498"/>
                  </a:lnTo>
                  <a:lnTo>
                    <a:pt x="6843899" y="9793792"/>
                  </a:lnTo>
                  <a:lnTo>
                    <a:pt x="6799627" y="9806507"/>
                  </a:lnTo>
                  <a:lnTo>
                    <a:pt x="6754308" y="9816554"/>
                  </a:lnTo>
                  <a:lnTo>
                    <a:pt x="6708031" y="9823841"/>
                  </a:lnTo>
                  <a:lnTo>
                    <a:pt x="6660886" y="9828279"/>
                  </a:lnTo>
                  <a:lnTo>
                    <a:pt x="6612964" y="9829779"/>
                  </a:lnTo>
                  <a:close/>
                </a:path>
              </a:pathLst>
            </a:custGeom>
            <a:solidFill>
              <a:srgbClr val="1B1B1B"/>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48" name="Google Shape;148;p14"/>
            <p:cNvSpPr/>
            <p:nvPr/>
          </p:nvSpPr>
          <p:spPr>
            <a:xfrm>
              <a:off x="1028849" y="1028701"/>
              <a:ext cx="257175" cy="66675"/>
            </a:xfrm>
            <a:custGeom>
              <a:rect b="b" l="l" r="r" t="t"/>
              <a:pathLst>
                <a:path extrusionOk="0" h="66675" w="257175">
                  <a:moveTo>
                    <a:pt x="32109" y="66674"/>
                  </a:moveTo>
                  <a:lnTo>
                    <a:pt x="19608" y="64056"/>
                  </a:lnTo>
                  <a:lnTo>
                    <a:pt x="9402" y="56913"/>
                  </a:lnTo>
                  <a:lnTo>
                    <a:pt x="2522" y="46316"/>
                  </a:lnTo>
                  <a:lnTo>
                    <a:pt x="0" y="33337"/>
                  </a:lnTo>
                  <a:lnTo>
                    <a:pt x="2522" y="20358"/>
                  </a:lnTo>
                  <a:lnTo>
                    <a:pt x="9402" y="9761"/>
                  </a:lnTo>
                  <a:lnTo>
                    <a:pt x="19608" y="2618"/>
                  </a:lnTo>
                  <a:lnTo>
                    <a:pt x="32109" y="0"/>
                  </a:lnTo>
                  <a:lnTo>
                    <a:pt x="44610" y="2618"/>
                  </a:lnTo>
                  <a:lnTo>
                    <a:pt x="54816" y="9761"/>
                  </a:lnTo>
                  <a:lnTo>
                    <a:pt x="61696" y="20358"/>
                  </a:lnTo>
                  <a:lnTo>
                    <a:pt x="64218" y="33337"/>
                  </a:lnTo>
                  <a:lnTo>
                    <a:pt x="61696" y="46316"/>
                  </a:lnTo>
                  <a:lnTo>
                    <a:pt x="54816" y="56913"/>
                  </a:lnTo>
                  <a:lnTo>
                    <a:pt x="44610" y="64056"/>
                  </a:lnTo>
                  <a:lnTo>
                    <a:pt x="32109" y="66674"/>
                  </a:lnTo>
                  <a:close/>
                </a:path>
                <a:path extrusionOk="0" h="66675" w="257175">
                  <a:moveTo>
                    <a:pt x="224766" y="66674"/>
                  </a:moveTo>
                  <a:lnTo>
                    <a:pt x="212264" y="64056"/>
                  </a:lnTo>
                  <a:lnTo>
                    <a:pt x="202058" y="56913"/>
                  </a:lnTo>
                  <a:lnTo>
                    <a:pt x="195179" y="46316"/>
                  </a:lnTo>
                  <a:lnTo>
                    <a:pt x="192656" y="33337"/>
                  </a:lnTo>
                  <a:lnTo>
                    <a:pt x="195179" y="20358"/>
                  </a:lnTo>
                  <a:lnTo>
                    <a:pt x="202058" y="9761"/>
                  </a:lnTo>
                  <a:lnTo>
                    <a:pt x="212264" y="2618"/>
                  </a:lnTo>
                  <a:lnTo>
                    <a:pt x="224766" y="0"/>
                  </a:lnTo>
                  <a:lnTo>
                    <a:pt x="237267" y="2618"/>
                  </a:lnTo>
                  <a:lnTo>
                    <a:pt x="247473" y="9761"/>
                  </a:lnTo>
                  <a:lnTo>
                    <a:pt x="254353" y="20358"/>
                  </a:lnTo>
                  <a:lnTo>
                    <a:pt x="256875" y="33337"/>
                  </a:lnTo>
                  <a:lnTo>
                    <a:pt x="254353" y="46316"/>
                  </a:lnTo>
                  <a:lnTo>
                    <a:pt x="247473" y="56913"/>
                  </a:lnTo>
                  <a:lnTo>
                    <a:pt x="237267" y="64056"/>
                  </a:lnTo>
                  <a:lnTo>
                    <a:pt x="224766" y="66674"/>
                  </a:lnTo>
                  <a:close/>
                </a:path>
                <a:path extrusionOk="0" h="66675" w="257175">
                  <a:moveTo>
                    <a:pt x="128437" y="66674"/>
                  </a:moveTo>
                  <a:lnTo>
                    <a:pt x="115936" y="64056"/>
                  </a:lnTo>
                  <a:lnTo>
                    <a:pt x="105730" y="56913"/>
                  </a:lnTo>
                  <a:lnTo>
                    <a:pt x="98850" y="46316"/>
                  </a:lnTo>
                  <a:lnTo>
                    <a:pt x="96328" y="33337"/>
                  </a:lnTo>
                  <a:lnTo>
                    <a:pt x="98850" y="20358"/>
                  </a:lnTo>
                  <a:lnTo>
                    <a:pt x="105730" y="9761"/>
                  </a:lnTo>
                  <a:lnTo>
                    <a:pt x="115936" y="2618"/>
                  </a:lnTo>
                  <a:lnTo>
                    <a:pt x="128437" y="0"/>
                  </a:lnTo>
                  <a:lnTo>
                    <a:pt x="140939" y="2618"/>
                  </a:lnTo>
                  <a:lnTo>
                    <a:pt x="151145" y="9761"/>
                  </a:lnTo>
                  <a:lnTo>
                    <a:pt x="158024" y="20358"/>
                  </a:lnTo>
                  <a:lnTo>
                    <a:pt x="160547" y="33337"/>
                  </a:lnTo>
                  <a:lnTo>
                    <a:pt x="158024" y="46316"/>
                  </a:lnTo>
                  <a:lnTo>
                    <a:pt x="151145" y="56913"/>
                  </a:lnTo>
                  <a:lnTo>
                    <a:pt x="140939" y="64056"/>
                  </a:lnTo>
                  <a:lnTo>
                    <a:pt x="128437" y="66674"/>
                  </a:lnTo>
                  <a:close/>
                </a:path>
              </a:pathLst>
            </a:custGeom>
            <a:solidFill>
              <a:srgbClr val="F1E8E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pic>
          <p:nvPicPr>
            <p:cNvPr id="149" name="Google Shape;149;p14"/>
            <p:cNvPicPr preferRelativeResize="0"/>
            <p:nvPr/>
          </p:nvPicPr>
          <p:blipFill rotWithShape="1">
            <a:blip r:embed="rId3">
              <a:alphaModFix/>
            </a:blip>
            <a:srcRect b="0" l="0" r="0" t="0"/>
            <a:stretch/>
          </p:blipFill>
          <p:spPr>
            <a:xfrm>
              <a:off x="216948" y="7595620"/>
              <a:ext cx="7372349" cy="2457449"/>
            </a:xfrm>
            <a:prstGeom prst="rect">
              <a:avLst/>
            </a:prstGeom>
            <a:noFill/>
            <a:ln>
              <a:noFill/>
            </a:ln>
          </p:spPr>
        </p:pic>
      </p:grpSp>
      <p:sp>
        <p:nvSpPr>
          <p:cNvPr id="150" name="Google Shape;150;p14"/>
          <p:cNvSpPr txBox="1"/>
          <p:nvPr/>
        </p:nvSpPr>
        <p:spPr>
          <a:xfrm>
            <a:off x="616475" y="1778900"/>
            <a:ext cx="6573300" cy="1684200"/>
          </a:xfrm>
          <a:prstGeom prst="rect">
            <a:avLst/>
          </a:prstGeom>
          <a:noFill/>
          <a:ln>
            <a:noFill/>
          </a:ln>
        </p:spPr>
        <p:txBody>
          <a:bodyPr anchorCtr="0" anchor="t" bIns="0" lIns="0" spcFirstLastPara="1" rIns="0" wrap="square" tIns="29200">
            <a:spAutoFit/>
          </a:bodyPr>
          <a:lstStyle/>
          <a:p>
            <a:pPr indent="0" lvl="0" marL="12700" marR="5080" rtl="0" algn="l">
              <a:lnSpc>
                <a:spcPct val="119387"/>
              </a:lnSpc>
              <a:spcBef>
                <a:spcPts val="0"/>
              </a:spcBef>
              <a:spcAft>
                <a:spcPts val="0"/>
              </a:spcAft>
              <a:buNone/>
            </a:pPr>
            <a:r>
              <a:rPr b="1" lang="en-US" sz="4900">
                <a:solidFill>
                  <a:srgbClr val="F1E8E8"/>
                </a:solidFill>
                <a:latin typeface="Tahoma"/>
                <a:ea typeface="Tahoma"/>
                <a:cs typeface="Tahoma"/>
                <a:sym typeface="Tahoma"/>
              </a:rPr>
              <a:t>Ürünün  İşletmeye  Faydası</a:t>
            </a:r>
            <a:endParaRPr sz="4900">
              <a:latin typeface="Tahoma"/>
              <a:ea typeface="Tahoma"/>
              <a:cs typeface="Tahoma"/>
              <a:sym typeface="Tahoma"/>
            </a:endParaRPr>
          </a:p>
        </p:txBody>
      </p:sp>
      <p:sp>
        <p:nvSpPr>
          <p:cNvPr id="151" name="Google Shape;151;p14"/>
          <p:cNvSpPr txBox="1"/>
          <p:nvPr>
            <p:ph type="title"/>
          </p:nvPr>
        </p:nvSpPr>
        <p:spPr>
          <a:xfrm>
            <a:off x="8105144" y="2788308"/>
            <a:ext cx="9857740" cy="882650"/>
          </a:xfrm>
          <a:prstGeom prst="rect">
            <a:avLst/>
          </a:prstGeom>
          <a:noFill/>
          <a:ln>
            <a:noFill/>
          </a:ln>
        </p:spPr>
        <p:txBody>
          <a:bodyPr anchorCtr="0" anchor="t" bIns="0" lIns="0" spcFirstLastPara="1" rIns="0" wrap="square" tIns="11425">
            <a:spAutoFit/>
          </a:bodyPr>
          <a:lstStyle/>
          <a:p>
            <a:pPr indent="-2275205" lvl="0" marL="2287270" marR="5080" rtl="0" algn="l">
              <a:lnSpc>
                <a:spcPct val="117200"/>
              </a:lnSpc>
              <a:spcBef>
                <a:spcPts val="0"/>
              </a:spcBef>
              <a:spcAft>
                <a:spcPts val="0"/>
              </a:spcAft>
              <a:buNone/>
            </a:pPr>
            <a:r>
              <a:rPr b="0" lang="en-US" sz="2400">
                <a:latin typeface="Verdana"/>
                <a:ea typeface="Verdana"/>
                <a:cs typeface="Verdana"/>
                <a:sym typeface="Verdana"/>
              </a:rPr>
              <a:t>Mobil oyun, küresel pazarda gelir elde etmek için işletmeyi ayakta  tutar, görünürlük ve tanınırlık sağlar.</a:t>
            </a:r>
            <a:endParaRPr sz="2400">
              <a:latin typeface="Verdana"/>
              <a:ea typeface="Verdana"/>
              <a:cs typeface="Verdana"/>
              <a:sym typeface="Verdana"/>
            </a:endParaRPr>
          </a:p>
        </p:txBody>
      </p:sp>
      <p:sp>
        <p:nvSpPr>
          <p:cNvPr id="152" name="Google Shape;152;p14"/>
          <p:cNvSpPr txBox="1"/>
          <p:nvPr/>
        </p:nvSpPr>
        <p:spPr>
          <a:xfrm>
            <a:off x="8171968" y="3645558"/>
            <a:ext cx="9724390" cy="1311275"/>
          </a:xfrm>
          <a:prstGeom prst="rect">
            <a:avLst/>
          </a:prstGeom>
          <a:noFill/>
          <a:ln>
            <a:noFill/>
          </a:ln>
        </p:spPr>
        <p:txBody>
          <a:bodyPr anchorCtr="0" anchor="t" bIns="0" lIns="0" spcFirstLastPara="1" rIns="0" wrap="square" tIns="74275">
            <a:spAutoFit/>
          </a:bodyPr>
          <a:lstStyle/>
          <a:p>
            <a:pPr indent="0" lvl="0" marL="0" marR="0" rtl="0" algn="ctr">
              <a:lnSpc>
                <a:spcPct val="100000"/>
              </a:lnSpc>
              <a:spcBef>
                <a:spcPts val="0"/>
              </a:spcBef>
              <a:spcAft>
                <a:spcPts val="0"/>
              </a:spcAft>
              <a:buNone/>
            </a:pPr>
            <a:r>
              <a:rPr lang="en-US" sz="2400">
                <a:solidFill>
                  <a:srgbClr val="F1E8E8"/>
                </a:solidFill>
                <a:latin typeface="Verdana"/>
                <a:ea typeface="Verdana"/>
                <a:cs typeface="Verdana"/>
                <a:sym typeface="Verdana"/>
              </a:rPr>
              <a:t>Geliştirme süreci bilgisayar oyunlarına göre daha kolay ve hızlıdır.</a:t>
            </a:r>
            <a:endParaRPr sz="2400">
              <a:latin typeface="Verdana"/>
              <a:ea typeface="Verdana"/>
              <a:cs typeface="Verdana"/>
              <a:sym typeface="Verdana"/>
            </a:endParaRPr>
          </a:p>
          <a:p>
            <a:pPr indent="0" lvl="0" marL="480059" marR="472440" rtl="0" algn="ctr">
              <a:lnSpc>
                <a:spcPct val="117200"/>
              </a:lnSpc>
              <a:spcBef>
                <a:spcPts val="0"/>
              </a:spcBef>
              <a:spcAft>
                <a:spcPts val="0"/>
              </a:spcAft>
              <a:buNone/>
            </a:pPr>
            <a:r>
              <a:rPr lang="en-US" sz="2400">
                <a:solidFill>
                  <a:srgbClr val="F1E8E8"/>
                </a:solidFill>
                <a:latin typeface="Verdana"/>
                <a:ea typeface="Verdana"/>
                <a:cs typeface="Verdana"/>
                <a:sym typeface="Verdana"/>
              </a:rPr>
              <a:t>Ayrıca mobil oyun yayınlamak gelecekte devam edecek ve  sürdürülebilirdir.</a:t>
            </a:r>
            <a:endParaRPr sz="2400">
              <a:latin typeface="Verdana"/>
              <a:ea typeface="Verdana"/>
              <a:cs typeface="Verdana"/>
              <a:sym typeface="Verdana"/>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grpSp>
        <p:nvGrpSpPr>
          <p:cNvPr id="157" name="Google Shape;157;p15"/>
          <p:cNvGrpSpPr/>
          <p:nvPr/>
        </p:nvGrpSpPr>
        <p:grpSpPr>
          <a:xfrm>
            <a:off x="217065" y="2339902"/>
            <a:ext cx="17849850" cy="7724775"/>
            <a:chOff x="217065" y="2339902"/>
            <a:chExt cx="17849850" cy="7724775"/>
          </a:xfrm>
        </p:grpSpPr>
        <p:sp>
          <p:nvSpPr>
            <p:cNvPr id="158" name="Google Shape;158;p15"/>
            <p:cNvSpPr/>
            <p:nvPr/>
          </p:nvSpPr>
          <p:spPr>
            <a:xfrm>
              <a:off x="217065" y="2339902"/>
              <a:ext cx="17849850" cy="7724775"/>
            </a:xfrm>
            <a:custGeom>
              <a:rect b="b" l="l" r="r" t="t"/>
              <a:pathLst>
                <a:path extrusionOk="0" h="7724775" w="17849850">
                  <a:moveTo>
                    <a:pt x="17089980" y="7724774"/>
                  </a:moveTo>
                  <a:lnTo>
                    <a:pt x="759632" y="7724774"/>
                  </a:lnTo>
                  <a:lnTo>
                    <a:pt x="711694" y="7723275"/>
                  </a:lnTo>
                  <a:lnTo>
                    <a:pt x="664534" y="7718836"/>
                  </a:lnTo>
                  <a:lnTo>
                    <a:pt x="618242" y="7711547"/>
                  </a:lnTo>
                  <a:lnTo>
                    <a:pt x="572908" y="7701499"/>
                  </a:lnTo>
                  <a:lnTo>
                    <a:pt x="528622" y="7688782"/>
                  </a:lnTo>
                  <a:lnTo>
                    <a:pt x="485473" y="7673485"/>
                  </a:lnTo>
                  <a:lnTo>
                    <a:pt x="443553" y="7655699"/>
                  </a:lnTo>
                  <a:lnTo>
                    <a:pt x="402950" y="7635514"/>
                  </a:lnTo>
                  <a:lnTo>
                    <a:pt x="363755" y="7613019"/>
                  </a:lnTo>
                  <a:lnTo>
                    <a:pt x="326057" y="7588306"/>
                  </a:lnTo>
                  <a:lnTo>
                    <a:pt x="289947" y="7561463"/>
                  </a:lnTo>
                  <a:lnTo>
                    <a:pt x="255515" y="7532582"/>
                  </a:lnTo>
                  <a:lnTo>
                    <a:pt x="222851" y="7501751"/>
                  </a:lnTo>
                  <a:lnTo>
                    <a:pt x="192044" y="7469061"/>
                  </a:lnTo>
                  <a:lnTo>
                    <a:pt x="163184" y="7434602"/>
                  </a:lnTo>
                  <a:lnTo>
                    <a:pt x="136363" y="7398465"/>
                  </a:lnTo>
                  <a:lnTo>
                    <a:pt x="111668" y="7360738"/>
                  </a:lnTo>
                  <a:lnTo>
                    <a:pt x="89191" y="7321513"/>
                  </a:lnTo>
                  <a:lnTo>
                    <a:pt x="69022" y="7280878"/>
                  </a:lnTo>
                  <a:lnTo>
                    <a:pt x="51249" y="7238925"/>
                  </a:lnTo>
                  <a:lnTo>
                    <a:pt x="35965" y="7195743"/>
                  </a:lnTo>
                  <a:lnTo>
                    <a:pt x="23257" y="7151423"/>
                  </a:lnTo>
                  <a:lnTo>
                    <a:pt x="13217" y="7106054"/>
                  </a:lnTo>
                  <a:lnTo>
                    <a:pt x="5934" y="7059726"/>
                  </a:lnTo>
                  <a:lnTo>
                    <a:pt x="1498" y="7012529"/>
                  </a:lnTo>
                  <a:lnTo>
                    <a:pt x="0" y="6964555"/>
                  </a:lnTo>
                  <a:lnTo>
                    <a:pt x="0" y="760219"/>
                  </a:lnTo>
                  <a:lnTo>
                    <a:pt x="1498" y="712244"/>
                  </a:lnTo>
                  <a:lnTo>
                    <a:pt x="5934" y="665048"/>
                  </a:lnTo>
                  <a:lnTo>
                    <a:pt x="13217" y="618720"/>
                  </a:lnTo>
                  <a:lnTo>
                    <a:pt x="23257" y="573351"/>
                  </a:lnTo>
                  <a:lnTo>
                    <a:pt x="35965" y="529030"/>
                  </a:lnTo>
                  <a:lnTo>
                    <a:pt x="51249" y="485849"/>
                  </a:lnTo>
                  <a:lnTo>
                    <a:pt x="69022" y="443896"/>
                  </a:lnTo>
                  <a:lnTo>
                    <a:pt x="89191" y="403261"/>
                  </a:lnTo>
                  <a:lnTo>
                    <a:pt x="111668" y="364036"/>
                  </a:lnTo>
                  <a:lnTo>
                    <a:pt x="136363" y="326309"/>
                  </a:lnTo>
                  <a:lnTo>
                    <a:pt x="163184" y="290172"/>
                  </a:lnTo>
                  <a:lnTo>
                    <a:pt x="192044" y="255713"/>
                  </a:lnTo>
                  <a:lnTo>
                    <a:pt x="222851" y="223023"/>
                  </a:lnTo>
                  <a:lnTo>
                    <a:pt x="255515" y="192192"/>
                  </a:lnTo>
                  <a:lnTo>
                    <a:pt x="289947" y="163311"/>
                  </a:lnTo>
                  <a:lnTo>
                    <a:pt x="326057" y="136468"/>
                  </a:lnTo>
                  <a:lnTo>
                    <a:pt x="363755" y="111755"/>
                  </a:lnTo>
                  <a:lnTo>
                    <a:pt x="402950" y="89260"/>
                  </a:lnTo>
                  <a:lnTo>
                    <a:pt x="443553" y="69075"/>
                  </a:lnTo>
                  <a:lnTo>
                    <a:pt x="485473" y="51289"/>
                  </a:lnTo>
                  <a:lnTo>
                    <a:pt x="528622" y="35992"/>
                  </a:lnTo>
                  <a:lnTo>
                    <a:pt x="572908" y="23275"/>
                  </a:lnTo>
                  <a:lnTo>
                    <a:pt x="618242" y="13227"/>
                  </a:lnTo>
                  <a:lnTo>
                    <a:pt x="664534" y="5938"/>
                  </a:lnTo>
                  <a:lnTo>
                    <a:pt x="711694" y="1499"/>
                  </a:lnTo>
                  <a:lnTo>
                    <a:pt x="759632" y="0"/>
                  </a:lnTo>
                  <a:lnTo>
                    <a:pt x="17089980" y="0"/>
                  </a:lnTo>
                  <a:lnTo>
                    <a:pt x="17137918" y="1499"/>
                  </a:lnTo>
                  <a:lnTo>
                    <a:pt x="17185077" y="5938"/>
                  </a:lnTo>
                  <a:lnTo>
                    <a:pt x="17231369" y="13227"/>
                  </a:lnTo>
                  <a:lnTo>
                    <a:pt x="17276703" y="23275"/>
                  </a:lnTo>
                  <a:lnTo>
                    <a:pt x="17320990" y="35992"/>
                  </a:lnTo>
                  <a:lnTo>
                    <a:pt x="17364138" y="51289"/>
                  </a:lnTo>
                  <a:lnTo>
                    <a:pt x="17406059" y="69075"/>
                  </a:lnTo>
                  <a:lnTo>
                    <a:pt x="17446661" y="89260"/>
                  </a:lnTo>
                  <a:lnTo>
                    <a:pt x="17485857" y="111755"/>
                  </a:lnTo>
                  <a:lnTo>
                    <a:pt x="17523554" y="136468"/>
                  </a:lnTo>
                  <a:lnTo>
                    <a:pt x="17559664" y="163311"/>
                  </a:lnTo>
                  <a:lnTo>
                    <a:pt x="17594096" y="192192"/>
                  </a:lnTo>
                  <a:lnTo>
                    <a:pt x="17626760" y="223023"/>
                  </a:lnTo>
                  <a:lnTo>
                    <a:pt x="17657567" y="255713"/>
                  </a:lnTo>
                  <a:lnTo>
                    <a:pt x="17686427" y="290172"/>
                  </a:lnTo>
                  <a:lnTo>
                    <a:pt x="17713249" y="326309"/>
                  </a:lnTo>
                  <a:lnTo>
                    <a:pt x="17737943" y="364036"/>
                  </a:lnTo>
                  <a:lnTo>
                    <a:pt x="17760420" y="403261"/>
                  </a:lnTo>
                  <a:lnTo>
                    <a:pt x="17780590" y="443896"/>
                  </a:lnTo>
                  <a:lnTo>
                    <a:pt x="17798362" y="485849"/>
                  </a:lnTo>
                  <a:lnTo>
                    <a:pt x="17813647" y="529030"/>
                  </a:lnTo>
                  <a:lnTo>
                    <a:pt x="17826354" y="573351"/>
                  </a:lnTo>
                  <a:lnTo>
                    <a:pt x="17836395" y="618720"/>
                  </a:lnTo>
                  <a:lnTo>
                    <a:pt x="17843678" y="665048"/>
                  </a:lnTo>
                  <a:lnTo>
                    <a:pt x="17848113" y="712244"/>
                  </a:lnTo>
                  <a:lnTo>
                    <a:pt x="17849612" y="760219"/>
                  </a:lnTo>
                  <a:lnTo>
                    <a:pt x="17849612" y="6964555"/>
                  </a:lnTo>
                  <a:lnTo>
                    <a:pt x="17848113" y="7012529"/>
                  </a:lnTo>
                  <a:lnTo>
                    <a:pt x="17843678" y="7059726"/>
                  </a:lnTo>
                  <a:lnTo>
                    <a:pt x="17836395" y="7106054"/>
                  </a:lnTo>
                  <a:lnTo>
                    <a:pt x="17826354" y="7151423"/>
                  </a:lnTo>
                  <a:lnTo>
                    <a:pt x="17813647" y="7195743"/>
                  </a:lnTo>
                  <a:lnTo>
                    <a:pt x="17798362" y="7238925"/>
                  </a:lnTo>
                  <a:lnTo>
                    <a:pt x="17780590" y="7280878"/>
                  </a:lnTo>
                  <a:lnTo>
                    <a:pt x="17760420" y="7321513"/>
                  </a:lnTo>
                  <a:lnTo>
                    <a:pt x="17737943" y="7360738"/>
                  </a:lnTo>
                  <a:lnTo>
                    <a:pt x="17713249" y="7398465"/>
                  </a:lnTo>
                  <a:lnTo>
                    <a:pt x="17686427" y="7434602"/>
                  </a:lnTo>
                  <a:lnTo>
                    <a:pt x="17657567" y="7469061"/>
                  </a:lnTo>
                  <a:lnTo>
                    <a:pt x="17626760" y="7501751"/>
                  </a:lnTo>
                  <a:lnTo>
                    <a:pt x="17594096" y="7532582"/>
                  </a:lnTo>
                  <a:lnTo>
                    <a:pt x="17559664" y="7561463"/>
                  </a:lnTo>
                  <a:lnTo>
                    <a:pt x="17523554" y="7588306"/>
                  </a:lnTo>
                  <a:lnTo>
                    <a:pt x="17485857" y="7613019"/>
                  </a:lnTo>
                  <a:lnTo>
                    <a:pt x="17446661" y="7635514"/>
                  </a:lnTo>
                  <a:lnTo>
                    <a:pt x="17406059" y="7655699"/>
                  </a:lnTo>
                  <a:lnTo>
                    <a:pt x="17364138" y="7673485"/>
                  </a:lnTo>
                  <a:lnTo>
                    <a:pt x="17320990" y="7688782"/>
                  </a:lnTo>
                  <a:lnTo>
                    <a:pt x="17276703" y="7701499"/>
                  </a:lnTo>
                  <a:lnTo>
                    <a:pt x="17231369" y="7711547"/>
                  </a:lnTo>
                  <a:lnTo>
                    <a:pt x="17185077" y="7718836"/>
                  </a:lnTo>
                  <a:lnTo>
                    <a:pt x="17137918" y="7723275"/>
                  </a:lnTo>
                  <a:lnTo>
                    <a:pt x="17089980" y="7724774"/>
                  </a:lnTo>
                  <a:close/>
                </a:path>
              </a:pathLst>
            </a:custGeom>
            <a:solidFill>
              <a:srgbClr val="1B1B1B"/>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pic>
          <p:nvPicPr>
            <p:cNvPr id="159" name="Google Shape;159;p15"/>
            <p:cNvPicPr preferRelativeResize="0"/>
            <p:nvPr/>
          </p:nvPicPr>
          <p:blipFill rotWithShape="1">
            <a:blip r:embed="rId3">
              <a:alphaModFix/>
            </a:blip>
            <a:srcRect b="0" l="0" r="0" t="0"/>
            <a:stretch/>
          </p:blipFill>
          <p:spPr>
            <a:xfrm>
              <a:off x="1245637" y="2339902"/>
              <a:ext cx="11830049" cy="2474623"/>
            </a:xfrm>
            <a:prstGeom prst="rect">
              <a:avLst/>
            </a:prstGeom>
            <a:noFill/>
            <a:ln>
              <a:noFill/>
            </a:ln>
          </p:spPr>
        </p:pic>
      </p:grpSp>
      <p:sp>
        <p:nvSpPr>
          <p:cNvPr id="160" name="Google Shape;160;p15"/>
          <p:cNvSpPr txBox="1"/>
          <p:nvPr>
            <p:ph type="title"/>
          </p:nvPr>
        </p:nvSpPr>
        <p:spPr>
          <a:xfrm>
            <a:off x="1035050" y="3179877"/>
            <a:ext cx="6233160" cy="77216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sz="4900"/>
              <a:t>Pazarlama Hedefleri</a:t>
            </a:r>
            <a:endParaRPr sz="4900"/>
          </a:p>
        </p:txBody>
      </p:sp>
      <p:grpSp>
        <p:nvGrpSpPr>
          <p:cNvPr id="161" name="Google Shape;161;p15"/>
          <p:cNvGrpSpPr/>
          <p:nvPr/>
        </p:nvGrpSpPr>
        <p:grpSpPr>
          <a:xfrm>
            <a:off x="1019174" y="5494088"/>
            <a:ext cx="16230600" cy="334010"/>
            <a:chOff x="1019174" y="5494088"/>
            <a:chExt cx="16230600" cy="334010"/>
          </a:xfrm>
        </p:grpSpPr>
        <p:sp>
          <p:nvSpPr>
            <p:cNvPr id="162" name="Google Shape;162;p15"/>
            <p:cNvSpPr/>
            <p:nvPr/>
          </p:nvSpPr>
          <p:spPr>
            <a:xfrm>
              <a:off x="1019174" y="5659790"/>
              <a:ext cx="16230600" cy="0"/>
            </a:xfrm>
            <a:custGeom>
              <a:rect b="b" l="l" r="r" t="t"/>
              <a:pathLst>
                <a:path extrusionOk="0" h="120000" w="16230600">
                  <a:moveTo>
                    <a:pt x="0" y="0"/>
                  </a:moveTo>
                  <a:lnTo>
                    <a:pt x="16230598" y="0"/>
                  </a:lnTo>
                </a:path>
              </a:pathLst>
            </a:custGeom>
            <a:noFill/>
            <a:ln cap="flat" cmpd="sng" w="9525">
              <a:solidFill>
                <a:srgbClr val="64646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63" name="Google Shape;163;p15"/>
            <p:cNvSpPr/>
            <p:nvPr/>
          </p:nvSpPr>
          <p:spPr>
            <a:xfrm>
              <a:off x="1033396" y="5494088"/>
              <a:ext cx="13320394" cy="334010"/>
            </a:xfrm>
            <a:custGeom>
              <a:rect b="b" l="l" r="r" t="t"/>
              <a:pathLst>
                <a:path extrusionOk="0" h="334010" w="13320394">
                  <a:moveTo>
                    <a:pt x="0" y="0"/>
                  </a:moveTo>
                  <a:lnTo>
                    <a:pt x="0" y="333505"/>
                  </a:lnTo>
                </a:path>
                <a:path extrusionOk="0" h="334010" w="13320394">
                  <a:moveTo>
                    <a:pt x="4440062" y="0"/>
                  </a:moveTo>
                  <a:lnTo>
                    <a:pt x="4440062" y="333505"/>
                  </a:lnTo>
                </a:path>
                <a:path extrusionOk="0" h="334010" w="13320394">
                  <a:moveTo>
                    <a:pt x="8880123" y="0"/>
                  </a:moveTo>
                  <a:lnTo>
                    <a:pt x="8880123" y="333505"/>
                  </a:lnTo>
                </a:path>
                <a:path extrusionOk="0" h="334010" w="13320394">
                  <a:moveTo>
                    <a:pt x="13320185" y="0"/>
                  </a:moveTo>
                  <a:lnTo>
                    <a:pt x="13320185" y="333505"/>
                  </a:lnTo>
                </a:path>
              </a:pathLst>
            </a:custGeom>
            <a:noFill/>
            <a:ln cap="flat" cmpd="sng" w="47600">
              <a:solidFill>
                <a:srgbClr val="582BEC"/>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grpSp>
      <p:sp>
        <p:nvSpPr>
          <p:cNvPr id="164" name="Google Shape;164;p15"/>
          <p:cNvSpPr txBox="1"/>
          <p:nvPr/>
        </p:nvSpPr>
        <p:spPr>
          <a:xfrm>
            <a:off x="1035050" y="6219400"/>
            <a:ext cx="1839595" cy="692150"/>
          </a:xfrm>
          <a:prstGeom prst="rect">
            <a:avLst/>
          </a:prstGeom>
          <a:noFill/>
          <a:ln>
            <a:noFill/>
          </a:ln>
        </p:spPr>
        <p:txBody>
          <a:bodyPr anchorCtr="0" anchor="t" bIns="0" lIns="0" spcFirstLastPara="1" rIns="0" wrap="square" tIns="12050">
            <a:spAutoFit/>
          </a:bodyPr>
          <a:lstStyle/>
          <a:p>
            <a:pPr indent="0" lvl="0" marL="12700" marR="5080" rtl="0" algn="l">
              <a:lnSpc>
                <a:spcPct val="115100"/>
              </a:lnSpc>
              <a:spcBef>
                <a:spcPts val="0"/>
              </a:spcBef>
              <a:spcAft>
                <a:spcPts val="0"/>
              </a:spcAft>
              <a:buNone/>
            </a:pPr>
            <a:r>
              <a:rPr lang="en-US" sz="1900">
                <a:solidFill>
                  <a:srgbClr val="646464"/>
                </a:solidFill>
                <a:latin typeface="Verdana"/>
                <a:ea typeface="Verdana"/>
                <a:cs typeface="Verdana"/>
                <a:sym typeface="Verdana"/>
              </a:rPr>
              <a:t>TOP CHART VE  İNDİRİLME</a:t>
            </a:r>
            <a:endParaRPr sz="1900">
              <a:latin typeface="Verdana"/>
              <a:ea typeface="Verdana"/>
              <a:cs typeface="Verdana"/>
              <a:sym typeface="Verdana"/>
            </a:endParaRPr>
          </a:p>
        </p:txBody>
      </p:sp>
      <p:sp>
        <p:nvSpPr>
          <p:cNvPr id="165" name="Google Shape;165;p15"/>
          <p:cNvSpPr txBox="1"/>
          <p:nvPr/>
        </p:nvSpPr>
        <p:spPr>
          <a:xfrm>
            <a:off x="1035050" y="7374688"/>
            <a:ext cx="2634615" cy="1435100"/>
          </a:xfrm>
          <a:prstGeom prst="rect">
            <a:avLst/>
          </a:prstGeom>
          <a:noFill/>
          <a:ln>
            <a:noFill/>
          </a:ln>
        </p:spPr>
        <p:txBody>
          <a:bodyPr anchorCtr="0" anchor="t" bIns="0" lIns="0" spcFirstLastPara="1" rIns="0" wrap="square" tIns="12700">
            <a:spAutoFit/>
          </a:bodyPr>
          <a:lstStyle/>
          <a:p>
            <a:pPr indent="0" lvl="0" marL="12700" marR="5080" rtl="0" algn="l">
              <a:lnSpc>
                <a:spcPct val="115599"/>
              </a:lnSpc>
              <a:spcBef>
                <a:spcPts val="0"/>
              </a:spcBef>
              <a:spcAft>
                <a:spcPts val="0"/>
              </a:spcAft>
              <a:buNone/>
            </a:pPr>
            <a:r>
              <a:rPr lang="en-US" sz="2000">
                <a:solidFill>
                  <a:srgbClr val="F1E8E8"/>
                </a:solidFill>
                <a:latin typeface="Verdana"/>
                <a:ea typeface="Verdana"/>
                <a:cs typeface="Verdana"/>
                <a:sym typeface="Verdana"/>
              </a:rPr>
              <a:t>Oyunun TopChartlara  girmesi ve indirilme  sayısının 200.00  üzerine çıkılması</a:t>
            </a:r>
            <a:endParaRPr sz="2000">
              <a:latin typeface="Verdana"/>
              <a:ea typeface="Verdana"/>
              <a:cs typeface="Verdana"/>
              <a:sym typeface="Verdana"/>
            </a:endParaRPr>
          </a:p>
        </p:txBody>
      </p:sp>
      <p:sp>
        <p:nvSpPr>
          <p:cNvPr id="166" name="Google Shape;166;p15"/>
          <p:cNvSpPr txBox="1"/>
          <p:nvPr/>
        </p:nvSpPr>
        <p:spPr>
          <a:xfrm>
            <a:off x="5484636" y="6364852"/>
            <a:ext cx="1472565" cy="318770"/>
          </a:xfrm>
          <a:prstGeom prst="rect">
            <a:avLst/>
          </a:prstGeom>
          <a:noFill/>
          <a:ln>
            <a:noFill/>
          </a:ln>
        </p:spPr>
        <p:txBody>
          <a:bodyPr anchorCtr="0" anchor="t" bIns="0" lIns="0" spcFirstLastPara="1" rIns="0" wrap="square" tIns="15875">
            <a:spAutoFit/>
          </a:bodyPr>
          <a:lstStyle/>
          <a:p>
            <a:pPr indent="0" lvl="0" marL="12700" marR="0" rtl="0" algn="l">
              <a:lnSpc>
                <a:spcPct val="100000"/>
              </a:lnSpc>
              <a:spcBef>
                <a:spcPts val="0"/>
              </a:spcBef>
              <a:spcAft>
                <a:spcPts val="0"/>
              </a:spcAft>
              <a:buNone/>
            </a:pPr>
            <a:r>
              <a:rPr lang="en-US" sz="1900">
                <a:solidFill>
                  <a:srgbClr val="646464"/>
                </a:solidFill>
                <a:latin typeface="Verdana"/>
                <a:ea typeface="Verdana"/>
                <a:cs typeface="Verdana"/>
                <a:sym typeface="Verdana"/>
              </a:rPr>
              <a:t>AYLIK GELİR</a:t>
            </a:r>
            <a:endParaRPr sz="1900">
              <a:latin typeface="Verdana"/>
              <a:ea typeface="Verdana"/>
              <a:cs typeface="Verdana"/>
              <a:sym typeface="Verdana"/>
            </a:endParaRPr>
          </a:p>
        </p:txBody>
      </p:sp>
      <p:sp>
        <p:nvSpPr>
          <p:cNvPr id="167" name="Google Shape;167;p15"/>
          <p:cNvSpPr txBox="1"/>
          <p:nvPr/>
        </p:nvSpPr>
        <p:spPr>
          <a:xfrm>
            <a:off x="5484636" y="7146680"/>
            <a:ext cx="2847340" cy="1787525"/>
          </a:xfrm>
          <a:prstGeom prst="rect">
            <a:avLst/>
          </a:prstGeom>
          <a:noFill/>
          <a:ln>
            <a:noFill/>
          </a:ln>
        </p:spPr>
        <p:txBody>
          <a:bodyPr anchorCtr="0" anchor="t" bIns="0" lIns="0" spcFirstLastPara="1" rIns="0" wrap="square" tIns="12700">
            <a:spAutoFit/>
          </a:bodyPr>
          <a:lstStyle/>
          <a:p>
            <a:pPr indent="0" lvl="0" marL="12700" marR="5080" rtl="0" algn="l">
              <a:lnSpc>
                <a:spcPct val="115599"/>
              </a:lnSpc>
              <a:spcBef>
                <a:spcPts val="0"/>
              </a:spcBef>
              <a:spcAft>
                <a:spcPts val="0"/>
              </a:spcAft>
              <a:buNone/>
            </a:pPr>
            <a:r>
              <a:rPr lang="en-US" sz="2000">
                <a:solidFill>
                  <a:srgbClr val="F1E8E8"/>
                </a:solidFill>
                <a:latin typeface="Verdana"/>
                <a:ea typeface="Verdana"/>
                <a:cs typeface="Verdana"/>
                <a:sym typeface="Verdana"/>
              </a:rPr>
              <a:t>Aylık tekrarlayan gelir  (MRR) arttırılması için  aylık kullanıcı fiyatınının  mimumum $ 50.000  üzerine çıkılması.</a:t>
            </a:r>
            <a:endParaRPr sz="2000">
              <a:latin typeface="Verdana"/>
              <a:ea typeface="Verdana"/>
              <a:cs typeface="Verdana"/>
              <a:sym typeface="Verdana"/>
            </a:endParaRPr>
          </a:p>
        </p:txBody>
      </p:sp>
      <p:sp>
        <p:nvSpPr>
          <p:cNvPr id="168" name="Google Shape;168;p15"/>
          <p:cNvSpPr txBox="1"/>
          <p:nvPr/>
        </p:nvSpPr>
        <p:spPr>
          <a:xfrm>
            <a:off x="14336186" y="6364852"/>
            <a:ext cx="1158240" cy="318770"/>
          </a:xfrm>
          <a:prstGeom prst="rect">
            <a:avLst/>
          </a:prstGeom>
          <a:noFill/>
          <a:ln>
            <a:noFill/>
          </a:ln>
        </p:spPr>
        <p:txBody>
          <a:bodyPr anchorCtr="0" anchor="t" bIns="0" lIns="0" spcFirstLastPara="1" rIns="0" wrap="square" tIns="15875">
            <a:spAutoFit/>
          </a:bodyPr>
          <a:lstStyle/>
          <a:p>
            <a:pPr indent="0" lvl="0" marL="12700" marR="0" rtl="0" algn="l">
              <a:lnSpc>
                <a:spcPct val="100000"/>
              </a:lnSpc>
              <a:spcBef>
                <a:spcPts val="0"/>
              </a:spcBef>
              <a:spcAft>
                <a:spcPts val="0"/>
              </a:spcAft>
              <a:buNone/>
            </a:pPr>
            <a:r>
              <a:rPr lang="en-US" sz="1900">
                <a:solidFill>
                  <a:srgbClr val="646464"/>
                </a:solidFill>
                <a:latin typeface="Verdana"/>
                <a:ea typeface="Verdana"/>
                <a:cs typeface="Verdana"/>
                <a:sym typeface="Verdana"/>
              </a:rPr>
              <a:t>UNİCORN</a:t>
            </a:r>
            <a:endParaRPr sz="1900">
              <a:latin typeface="Verdana"/>
              <a:ea typeface="Verdana"/>
              <a:cs typeface="Verdana"/>
              <a:sym typeface="Verdana"/>
            </a:endParaRPr>
          </a:p>
        </p:txBody>
      </p:sp>
      <p:sp>
        <p:nvSpPr>
          <p:cNvPr id="169" name="Google Shape;169;p15"/>
          <p:cNvSpPr txBox="1"/>
          <p:nvPr/>
        </p:nvSpPr>
        <p:spPr>
          <a:xfrm>
            <a:off x="14336169" y="7146671"/>
            <a:ext cx="2847300" cy="1032300"/>
          </a:xfrm>
          <a:prstGeom prst="rect">
            <a:avLst/>
          </a:prstGeom>
          <a:noFill/>
          <a:ln>
            <a:noFill/>
          </a:ln>
        </p:spPr>
        <p:txBody>
          <a:bodyPr anchorCtr="0" anchor="t" bIns="0" lIns="0" spcFirstLastPara="1" rIns="0" wrap="square" tIns="12700">
            <a:spAutoFit/>
          </a:bodyPr>
          <a:lstStyle/>
          <a:p>
            <a:pPr indent="0" lvl="0" marL="12700" marR="5080" rtl="0" algn="just">
              <a:lnSpc>
                <a:spcPct val="115599"/>
              </a:lnSpc>
              <a:spcBef>
                <a:spcPts val="0"/>
              </a:spcBef>
              <a:spcAft>
                <a:spcPts val="0"/>
              </a:spcAft>
              <a:buNone/>
            </a:pPr>
            <a:r>
              <a:rPr lang="en-US" sz="2000">
                <a:solidFill>
                  <a:srgbClr val="F1E8E8"/>
                </a:solidFill>
                <a:latin typeface="Verdana"/>
                <a:ea typeface="Verdana"/>
                <a:cs typeface="Verdana"/>
                <a:sym typeface="Verdana"/>
              </a:rPr>
              <a:t>1 milyar doların  üzerinde şirket  değerlemesi</a:t>
            </a:r>
            <a:endParaRPr sz="2000">
              <a:latin typeface="Verdana"/>
              <a:ea typeface="Verdana"/>
              <a:cs typeface="Verdana"/>
              <a:sym typeface="Verdana"/>
            </a:endParaRPr>
          </a:p>
        </p:txBody>
      </p:sp>
      <p:sp>
        <p:nvSpPr>
          <p:cNvPr id="170" name="Google Shape;170;p15"/>
          <p:cNvSpPr/>
          <p:nvPr/>
        </p:nvSpPr>
        <p:spPr>
          <a:xfrm>
            <a:off x="1028700" y="1462087"/>
            <a:ext cx="1200785" cy="0"/>
          </a:xfrm>
          <a:custGeom>
            <a:rect b="b" l="l" r="r" t="t"/>
            <a:pathLst>
              <a:path extrusionOk="0" h="120000" w="1200785">
                <a:moveTo>
                  <a:pt x="0" y="0"/>
                </a:moveTo>
                <a:lnTo>
                  <a:pt x="1200285" y="0"/>
                </a:lnTo>
              </a:path>
            </a:pathLst>
          </a:custGeom>
          <a:noFill/>
          <a:ln cap="flat" cmpd="sng" w="47600">
            <a:solidFill>
              <a:srgbClr val="582BEC"/>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71" name="Google Shape;171;p15"/>
          <p:cNvSpPr/>
          <p:nvPr/>
        </p:nvSpPr>
        <p:spPr>
          <a:xfrm>
            <a:off x="17003735" y="1028700"/>
            <a:ext cx="257175" cy="66675"/>
          </a:xfrm>
          <a:custGeom>
            <a:rect b="b" l="l" r="r" t="t"/>
            <a:pathLst>
              <a:path extrusionOk="0" h="66675" w="257175">
                <a:moveTo>
                  <a:pt x="32109" y="66674"/>
                </a:moveTo>
                <a:lnTo>
                  <a:pt x="19608" y="64056"/>
                </a:lnTo>
                <a:lnTo>
                  <a:pt x="9402" y="56913"/>
                </a:lnTo>
                <a:lnTo>
                  <a:pt x="2522" y="46316"/>
                </a:lnTo>
                <a:lnTo>
                  <a:pt x="0" y="33337"/>
                </a:lnTo>
                <a:lnTo>
                  <a:pt x="2522" y="20358"/>
                </a:lnTo>
                <a:lnTo>
                  <a:pt x="9402" y="9761"/>
                </a:lnTo>
                <a:lnTo>
                  <a:pt x="19608" y="2618"/>
                </a:lnTo>
                <a:lnTo>
                  <a:pt x="32109" y="0"/>
                </a:lnTo>
                <a:lnTo>
                  <a:pt x="44610" y="2618"/>
                </a:lnTo>
                <a:lnTo>
                  <a:pt x="54816" y="9761"/>
                </a:lnTo>
                <a:lnTo>
                  <a:pt x="61696" y="20358"/>
                </a:lnTo>
                <a:lnTo>
                  <a:pt x="64218" y="33337"/>
                </a:lnTo>
                <a:lnTo>
                  <a:pt x="61696" y="46316"/>
                </a:lnTo>
                <a:lnTo>
                  <a:pt x="54816" y="56913"/>
                </a:lnTo>
                <a:lnTo>
                  <a:pt x="44610" y="64056"/>
                </a:lnTo>
                <a:lnTo>
                  <a:pt x="32109" y="66674"/>
                </a:lnTo>
                <a:close/>
              </a:path>
              <a:path extrusionOk="0" h="66675" w="257175">
                <a:moveTo>
                  <a:pt x="224766" y="66674"/>
                </a:moveTo>
                <a:lnTo>
                  <a:pt x="212264" y="64056"/>
                </a:lnTo>
                <a:lnTo>
                  <a:pt x="202058" y="56913"/>
                </a:lnTo>
                <a:lnTo>
                  <a:pt x="195179" y="46316"/>
                </a:lnTo>
                <a:lnTo>
                  <a:pt x="192656" y="33337"/>
                </a:lnTo>
                <a:lnTo>
                  <a:pt x="195179" y="20358"/>
                </a:lnTo>
                <a:lnTo>
                  <a:pt x="202058" y="9761"/>
                </a:lnTo>
                <a:lnTo>
                  <a:pt x="212264" y="2618"/>
                </a:lnTo>
                <a:lnTo>
                  <a:pt x="224766" y="0"/>
                </a:lnTo>
                <a:lnTo>
                  <a:pt x="237267" y="2618"/>
                </a:lnTo>
                <a:lnTo>
                  <a:pt x="247473" y="9761"/>
                </a:lnTo>
                <a:lnTo>
                  <a:pt x="254353" y="20358"/>
                </a:lnTo>
                <a:lnTo>
                  <a:pt x="256875" y="33337"/>
                </a:lnTo>
                <a:lnTo>
                  <a:pt x="254353" y="46316"/>
                </a:lnTo>
                <a:lnTo>
                  <a:pt x="247473" y="56913"/>
                </a:lnTo>
                <a:lnTo>
                  <a:pt x="237267" y="64056"/>
                </a:lnTo>
                <a:lnTo>
                  <a:pt x="224766" y="66674"/>
                </a:lnTo>
                <a:close/>
              </a:path>
              <a:path extrusionOk="0" h="66675" w="257175">
                <a:moveTo>
                  <a:pt x="128437" y="66674"/>
                </a:moveTo>
                <a:lnTo>
                  <a:pt x="115936" y="64056"/>
                </a:lnTo>
                <a:lnTo>
                  <a:pt x="105730" y="56913"/>
                </a:lnTo>
                <a:lnTo>
                  <a:pt x="98850" y="46316"/>
                </a:lnTo>
                <a:lnTo>
                  <a:pt x="96328" y="33337"/>
                </a:lnTo>
                <a:lnTo>
                  <a:pt x="98850" y="20358"/>
                </a:lnTo>
                <a:lnTo>
                  <a:pt x="105730" y="9761"/>
                </a:lnTo>
                <a:lnTo>
                  <a:pt x="115936" y="2618"/>
                </a:lnTo>
                <a:lnTo>
                  <a:pt x="128437" y="0"/>
                </a:lnTo>
                <a:lnTo>
                  <a:pt x="140939" y="2618"/>
                </a:lnTo>
                <a:lnTo>
                  <a:pt x="151145" y="9761"/>
                </a:lnTo>
                <a:lnTo>
                  <a:pt x="158024" y="20358"/>
                </a:lnTo>
                <a:lnTo>
                  <a:pt x="160547" y="33337"/>
                </a:lnTo>
                <a:lnTo>
                  <a:pt x="158024" y="46316"/>
                </a:lnTo>
                <a:lnTo>
                  <a:pt x="151145" y="56913"/>
                </a:lnTo>
                <a:lnTo>
                  <a:pt x="140939" y="64056"/>
                </a:lnTo>
                <a:lnTo>
                  <a:pt x="128437" y="66674"/>
                </a:lnTo>
                <a:close/>
              </a:path>
            </a:pathLst>
          </a:custGeom>
          <a:solidFill>
            <a:srgbClr val="F1E8E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72" name="Google Shape;172;p15"/>
          <p:cNvSpPr txBox="1"/>
          <p:nvPr/>
        </p:nvSpPr>
        <p:spPr>
          <a:xfrm>
            <a:off x="9910411" y="6364852"/>
            <a:ext cx="1493520" cy="318770"/>
          </a:xfrm>
          <a:prstGeom prst="rect">
            <a:avLst/>
          </a:prstGeom>
          <a:noFill/>
          <a:ln>
            <a:noFill/>
          </a:ln>
        </p:spPr>
        <p:txBody>
          <a:bodyPr anchorCtr="0" anchor="t" bIns="0" lIns="0" spcFirstLastPara="1" rIns="0" wrap="square" tIns="15875">
            <a:spAutoFit/>
          </a:bodyPr>
          <a:lstStyle/>
          <a:p>
            <a:pPr indent="0" lvl="0" marL="12700" marR="0" rtl="0" algn="l">
              <a:lnSpc>
                <a:spcPct val="100000"/>
              </a:lnSpc>
              <a:spcBef>
                <a:spcPts val="0"/>
              </a:spcBef>
              <a:spcAft>
                <a:spcPts val="0"/>
              </a:spcAft>
              <a:buNone/>
            </a:pPr>
            <a:r>
              <a:rPr lang="en-US" sz="1900">
                <a:solidFill>
                  <a:srgbClr val="646464"/>
                </a:solidFill>
                <a:latin typeface="Verdana"/>
                <a:ea typeface="Verdana"/>
                <a:cs typeface="Verdana"/>
                <a:sym typeface="Verdana"/>
              </a:rPr>
              <a:t>YILLIK GELİR</a:t>
            </a:r>
            <a:endParaRPr sz="1900">
              <a:latin typeface="Verdana"/>
              <a:ea typeface="Verdana"/>
              <a:cs typeface="Verdana"/>
              <a:sym typeface="Verdana"/>
            </a:endParaRPr>
          </a:p>
        </p:txBody>
      </p:sp>
      <p:sp>
        <p:nvSpPr>
          <p:cNvPr id="173" name="Google Shape;173;p15"/>
          <p:cNvSpPr txBox="1"/>
          <p:nvPr/>
        </p:nvSpPr>
        <p:spPr>
          <a:xfrm>
            <a:off x="9910411" y="7146680"/>
            <a:ext cx="2230120" cy="1082675"/>
          </a:xfrm>
          <a:prstGeom prst="rect">
            <a:avLst/>
          </a:prstGeom>
          <a:noFill/>
          <a:ln>
            <a:noFill/>
          </a:ln>
        </p:spPr>
        <p:txBody>
          <a:bodyPr anchorCtr="0" anchor="t" bIns="0" lIns="0" spcFirstLastPara="1" rIns="0" wrap="square" tIns="60325">
            <a:spAutoFit/>
          </a:bodyPr>
          <a:lstStyle/>
          <a:p>
            <a:pPr indent="0" lvl="0" marL="12700" marR="0" rtl="0" algn="l">
              <a:lnSpc>
                <a:spcPct val="100000"/>
              </a:lnSpc>
              <a:spcBef>
                <a:spcPts val="0"/>
              </a:spcBef>
              <a:spcAft>
                <a:spcPts val="0"/>
              </a:spcAft>
              <a:buNone/>
            </a:pPr>
            <a:r>
              <a:rPr lang="en-US" sz="2000">
                <a:solidFill>
                  <a:srgbClr val="F1E8E8"/>
                </a:solidFill>
                <a:latin typeface="Verdana"/>
                <a:ea typeface="Verdana"/>
                <a:cs typeface="Verdana"/>
                <a:sym typeface="Verdana"/>
              </a:rPr>
              <a:t>Yıllık gelirin $</a:t>
            </a:r>
            <a:endParaRPr sz="2000">
              <a:latin typeface="Verdana"/>
              <a:ea typeface="Verdana"/>
              <a:cs typeface="Verdana"/>
              <a:sym typeface="Verdana"/>
            </a:endParaRPr>
          </a:p>
          <a:p>
            <a:pPr indent="0" lvl="0" marL="12700" marR="5080" rtl="0" algn="l">
              <a:lnSpc>
                <a:spcPct val="115599"/>
              </a:lnSpc>
              <a:spcBef>
                <a:spcPts val="0"/>
              </a:spcBef>
              <a:spcAft>
                <a:spcPts val="0"/>
              </a:spcAft>
              <a:buNone/>
            </a:pPr>
            <a:r>
              <a:rPr lang="en-US" sz="2000">
                <a:solidFill>
                  <a:srgbClr val="F1E8E8"/>
                </a:solidFill>
                <a:latin typeface="Verdana"/>
                <a:ea typeface="Verdana"/>
                <a:cs typeface="Verdana"/>
                <a:sym typeface="Verdana"/>
              </a:rPr>
              <a:t>1.000.000 üzerine  çıkması</a:t>
            </a:r>
            <a:endParaRPr sz="2000">
              <a:latin typeface="Verdana"/>
              <a:ea typeface="Verdana"/>
              <a:cs typeface="Verdana"/>
              <a:sym typeface="Verdana"/>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